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7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4" r:id="rId23"/>
  </p:sldIdLst>
  <p:sldSz cx="9144000" cy="5143500" type="screen16x9"/>
  <p:notesSz cx="7772400" cy="14173200"/>
  <p:embeddedFontLst>
    <p:embeddedFont>
      <p:font typeface="Corbel" panose="020B050302020402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Times" panose="020206030504050203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4461">
          <p15:clr>
            <a:srgbClr val="A4A3A4"/>
          </p15:clr>
        </p15:guide>
        <p15:guide id="2" pos="244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nzVm4Qva2vyU5bnlJ7k+6YGxY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2E758-0D6B-49F4-B63D-2EF62851B656}">
  <a:tblStyle styleId="{0C62E758-0D6B-49F4-B63D-2EF62851B656}" styleName="Table_0">
    <a:wholeTbl>
      <a:tcTxStyle b="off" i="off">
        <a:font>
          <a:latin typeface="VAGRundschriftD"/>
          <a:ea typeface="VAGRundschriftD"/>
          <a:cs typeface="VAGRundschrift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6E8"/>
          </a:solidFill>
        </a:fill>
      </a:tcStyle>
    </a:wholeTbl>
    <a:band1H>
      <a:tcTxStyle/>
      <a:tcStyle>
        <a:tcBdr/>
        <a:fill>
          <a:solidFill>
            <a:srgbClr val="DDEDCE"/>
          </a:solidFill>
        </a:fill>
      </a:tcStyle>
    </a:band1H>
    <a:band2H>
      <a:tcTxStyle/>
      <a:tcStyle>
        <a:tcBdr/>
      </a:tcStyle>
    </a:band2H>
    <a:band1V>
      <a:tcTxStyle/>
      <a:tcStyle>
        <a:tcBdr/>
        <a:fill>
          <a:solidFill>
            <a:srgbClr val="DDEDCE"/>
          </a:solidFill>
        </a:fill>
      </a:tcStyle>
    </a:band1V>
    <a:band2V>
      <a:tcTxStyle/>
      <a:tcStyle>
        <a:tcBdr/>
      </a:tcStyle>
    </a:band2V>
    <a:lastCol>
      <a:tcTxStyle b="on" i="off">
        <a:font>
          <a:latin typeface="VAGRundschriftD"/>
          <a:ea typeface="VAGRundschriftD"/>
          <a:cs typeface="VAGRundschriftD"/>
        </a:font>
        <a:schemeClr val="lt1"/>
      </a:tcTxStyle>
      <a:tcStyle>
        <a:tcBdr/>
        <a:fill>
          <a:solidFill>
            <a:schemeClr val="accent1"/>
          </a:solidFill>
        </a:fill>
      </a:tcStyle>
    </a:lastCol>
    <a:firstCol>
      <a:tcTxStyle b="on" i="off">
        <a:font>
          <a:latin typeface="VAGRundschriftD"/>
          <a:ea typeface="VAGRundschriftD"/>
          <a:cs typeface="VAGRundschriftD"/>
        </a:font>
        <a:schemeClr val="lt1"/>
      </a:tcTxStyle>
      <a:tcStyle>
        <a:tcBdr/>
        <a:fill>
          <a:solidFill>
            <a:schemeClr val="accent1"/>
          </a:solidFill>
        </a:fill>
      </a:tcStyle>
    </a:firstCol>
    <a:lastRow>
      <a:tcTxStyle b="on" i="off">
        <a:font>
          <a:latin typeface="VAGRundschriftD"/>
          <a:ea typeface="VAGRundschriftD"/>
          <a:cs typeface="VAGRundschriftD"/>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VAGRundschriftD"/>
          <a:ea typeface="VAGRundschriftD"/>
          <a:cs typeface="VAGRundschriftD"/>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9"/>
    <p:restoredTop sz="94703"/>
  </p:normalViewPr>
  <p:slideViewPr>
    <p:cSldViewPr snapToGrid="0">
      <p:cViewPr varScale="1">
        <p:scale>
          <a:sx n="129" d="100"/>
          <a:sy n="129" d="100"/>
        </p:scale>
        <p:origin x="270" y="45"/>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0" d="100"/>
          <a:sy n="100" d="100"/>
        </p:scale>
        <p:origin x="0" y="0"/>
      </p:cViewPr>
      <p:guideLst>
        <p:guide orient="horz" pos="4461"/>
        <p:guide pos="24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lvl1pPr marL="457200" marR="0" lvl="0" indent="-228600" algn="just" rtl="0">
              <a:lnSpc>
                <a:spcPct val="90000"/>
              </a:lnSpc>
              <a:spcBef>
                <a:spcPts val="4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2pPr>
            <a:lvl3pPr marL="1371600" marR="0" lvl="2"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3pPr>
            <a:lvl4pPr marL="1828800" marR="0" lvl="3"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4pPr>
            <a:lvl5pPr marL="2286000" marR="0" lvl="4" indent="-228600" algn="l" rtl="0">
              <a:spcBef>
                <a:spcPts val="338"/>
              </a:spcBef>
              <a:spcAft>
                <a:spcPts val="0"/>
              </a:spcAft>
              <a:buSzPts val="1400"/>
              <a:buNone/>
              <a:defRPr sz="1125" b="0" i="0" u="none" strike="noStrike" cap="none">
                <a:solidFill>
                  <a:schemeClr val="dk1"/>
                </a:solidFill>
                <a:latin typeface="Times"/>
                <a:ea typeface="Times"/>
                <a:cs typeface="Times"/>
                <a:sym typeface="Times"/>
              </a:defRPr>
            </a:lvl5pPr>
            <a:lvl6pPr marL="2743200" marR="0" lvl="5"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25"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54" name="Google Shape;154;p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9: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605" name="Google Shape;605;p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0: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610" name="Google Shape;610;p10: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663" name="Google Shape;663;p1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12:notes"/>
          <p:cNvSpPr txBox="1">
            <a:spLocks noGrp="1"/>
          </p:cNvSpPr>
          <p:nvPr>
            <p:ph type="sldNum" idx="12"/>
          </p:nvPr>
        </p:nvSpPr>
        <p:spPr>
          <a:xfrm>
            <a:off x="0" y="0"/>
            <a:ext cx="3000000" cy="3000000"/>
          </a:xfrm>
          <a:prstGeom prst="rect">
            <a:avLst/>
          </a:prstGeom>
          <a:noFill/>
          <a:ln>
            <a:noFill/>
          </a:ln>
        </p:spPr>
        <p:txBody>
          <a:bodyPr spcFirstLastPara="1" wrap="square" lIns="122850" tIns="61400" rIns="122850" bIns="61400" anchor="t" anchorCtr="0">
            <a:noAutofit/>
          </a:bodyPr>
          <a:lstStyle/>
          <a:p>
            <a:pPr marL="0" marR="0" lvl="0" indent="0" algn="l" rtl="0">
              <a:spcBef>
                <a:spcPts val="0"/>
              </a:spcBef>
              <a:spcAft>
                <a:spcPts val="0"/>
              </a:spcAft>
              <a:buNone/>
            </a:pPr>
            <a:fld id="{00000000-1234-1234-1234-123412341234}" type="slidenum">
              <a:rPr lang="en-US" sz="22875">
                <a:solidFill>
                  <a:schemeClr val="accent1"/>
                </a:solidFill>
                <a:latin typeface="Helvetica Neue"/>
                <a:ea typeface="Helvetica Neue"/>
                <a:cs typeface="Helvetica Neue"/>
                <a:sym typeface="Helvetica Neue"/>
              </a:rPr>
              <a:t>13</a:t>
            </a:fld>
            <a:endParaRPr sz="22875">
              <a:solidFill>
                <a:schemeClr val="accent1"/>
              </a:solidFill>
              <a:latin typeface="Helvetica Neue"/>
              <a:ea typeface="Helvetica Neue"/>
              <a:cs typeface="Helvetica Neue"/>
              <a:sym typeface="Helvetica Neue"/>
            </a:endParaRPr>
          </a:p>
        </p:txBody>
      </p:sp>
      <p:sp>
        <p:nvSpPr>
          <p:cNvPr id="669" name="Google Shape;669;p12:notes"/>
          <p:cNvSpPr>
            <a:spLocks noGrp="1" noRot="1" noChangeAspect="1"/>
          </p:cNvSpPr>
          <p:nvPr>
            <p:ph type="sldImg" idx="2"/>
          </p:nvPr>
        </p:nvSpPr>
        <p:spPr>
          <a:xfrm>
            <a:off x="1581150" y="782638"/>
            <a:ext cx="6962775" cy="39179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70" name="Google Shape;670;p12:notes"/>
          <p:cNvSpPr txBox="1">
            <a:spLocks noGrp="1"/>
          </p:cNvSpPr>
          <p:nvPr>
            <p:ph type="body" idx="1"/>
          </p:nvPr>
        </p:nvSpPr>
        <p:spPr>
          <a:xfrm>
            <a:off x="1348548" y="4959657"/>
            <a:ext cx="7422492" cy="469861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20750" tIns="60375" rIns="120750" bIns="60375" anchor="t" anchorCtr="0">
            <a:noAutofit/>
          </a:bodyPr>
          <a:lstStyle/>
          <a:p>
            <a:pPr marL="0" lvl="0" indent="0" algn="just" rtl="0">
              <a:lnSpc>
                <a:spcPct val="90000"/>
              </a:lnSpc>
              <a:spcBef>
                <a:spcPts val="0"/>
              </a:spcBef>
              <a:spcAft>
                <a:spcPts val="0"/>
              </a:spcAft>
              <a:buNone/>
            </a:pPr>
            <a:r>
              <a:rPr lang="en-US"/>
              <a:t>90 minutes from Berkeley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p13:notes"/>
          <p:cNvSpPr>
            <a:spLocks noGrp="1" noRot="1" noChangeAspect="1"/>
          </p:cNvSpPr>
          <p:nvPr>
            <p:ph type="sldImg" idx="2"/>
          </p:nvPr>
        </p:nvSpPr>
        <p:spPr>
          <a:xfrm>
            <a:off x="-839788" y="1046163"/>
            <a:ext cx="9271001" cy="52165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6" name="Google Shape;1556;p13: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Int – declaration – doesn’t translate to assembly</a:t>
            </a:r>
            <a:endParaRPr/>
          </a:p>
          <a:p>
            <a:pPr marL="0" lvl="0" indent="0" algn="just" rtl="0">
              <a:lnSpc>
                <a:spcPct val="90000"/>
              </a:lnSpc>
              <a:spcBef>
                <a:spcPts val="400"/>
              </a:spcBef>
              <a:spcAft>
                <a:spcPts val="0"/>
              </a:spcAft>
              <a:buNone/>
            </a:pPr>
            <a:r>
              <a:rPr lang="en-US"/>
              <a:t>A is an integer type, x10 gets the value, x15 has the base pointer to the array.  3 integers are 12 bytes away, since RV is byte-addressable.  Go to x15, add 12 to it and form the address and retrieve the data this address points to.</a:t>
            </a:r>
            <a:endParaRPr/>
          </a:p>
          <a:p>
            <a:pPr marL="0" lvl="0" indent="0" algn="just" rtl="0">
              <a:lnSpc>
                <a:spcPct val="90000"/>
              </a:lnSpc>
              <a:spcBef>
                <a:spcPts val="400"/>
              </a:spcBef>
              <a:spcAft>
                <a:spcPts val="0"/>
              </a:spcAft>
              <a:buNone/>
            </a:pPr>
            <a:r>
              <a:rPr lang="en-US"/>
              <a:t>Which way does the data flow</a:t>
            </a:r>
            <a:endParaRPr/>
          </a:p>
        </p:txBody>
      </p:sp>
      <p:sp>
        <p:nvSpPr>
          <p:cNvPr id="1557" name="Google Shape;1557;p13:notes"/>
          <p:cNvSpPr txBox="1">
            <a:spLocks noGrp="1"/>
          </p:cNvSpPr>
          <p:nvPr>
            <p:ph type="sldNum" idx="12"/>
          </p:nvPr>
        </p:nvSpPr>
        <p:spPr>
          <a:xfrm>
            <a:off x="0" y="0"/>
            <a:ext cx="3000000" cy="3000000"/>
          </a:xfrm>
          <a:prstGeom prst="rect">
            <a:avLst/>
          </a:prstGeom>
          <a:noFill/>
          <a:ln>
            <a:noFill/>
          </a:ln>
        </p:spPr>
        <p:txBody>
          <a:bodyPr spcFirstLastPara="1" wrap="square" lIns="122850" tIns="61400" rIns="122850" bIns="61400" anchor="t" anchorCtr="0">
            <a:noAutofit/>
          </a:bodyPr>
          <a:lstStyle/>
          <a:p>
            <a:pPr marL="0" marR="0" lvl="0" indent="0" algn="l" rtl="0">
              <a:spcBef>
                <a:spcPts val="0"/>
              </a:spcBef>
              <a:spcAft>
                <a:spcPts val="0"/>
              </a:spcAft>
              <a:buNone/>
            </a:pPr>
            <a:fld id="{00000000-1234-1234-1234-123412341234}" type="slidenum">
              <a:rPr lang="en-US" sz="22875">
                <a:solidFill>
                  <a:schemeClr val="accent1"/>
                </a:solidFill>
                <a:latin typeface="Helvetica Neue"/>
                <a:ea typeface="Helvetica Neue"/>
                <a:cs typeface="Helvetica Neue"/>
                <a:sym typeface="Helvetica Neue"/>
              </a:rPr>
              <a:t>14</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14:notes"/>
          <p:cNvSpPr>
            <a:spLocks noGrp="1" noRot="1" noChangeAspect="1"/>
          </p:cNvSpPr>
          <p:nvPr>
            <p:ph type="sldImg" idx="2"/>
          </p:nvPr>
        </p:nvSpPr>
        <p:spPr>
          <a:xfrm>
            <a:off x="-839788" y="1046163"/>
            <a:ext cx="9271001" cy="52165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4" name="Google Shape;1564;p14: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80 – 5 (Clicker) – 3 (News/Administrativia) = 72 (36 slides max)</a:t>
            </a:r>
            <a:endParaRPr/>
          </a:p>
          <a:p>
            <a:pPr marL="0" lvl="0" indent="0" algn="just" rtl="0">
              <a:lnSpc>
                <a:spcPct val="90000"/>
              </a:lnSpc>
              <a:spcBef>
                <a:spcPts val="400"/>
              </a:spcBef>
              <a:spcAft>
                <a:spcPts val="0"/>
              </a:spcAft>
              <a:buNone/>
            </a:pPr>
            <a:r>
              <a:rPr lang="en-US"/>
              <a:t>Clicker at 20 (half+)</a:t>
            </a:r>
            <a:endParaRPr/>
          </a:p>
        </p:txBody>
      </p:sp>
      <p:sp>
        <p:nvSpPr>
          <p:cNvPr id="1565" name="Google Shape;1565;p14:notes"/>
          <p:cNvSpPr txBox="1">
            <a:spLocks noGrp="1"/>
          </p:cNvSpPr>
          <p:nvPr>
            <p:ph type="sldNum" idx="12"/>
          </p:nvPr>
        </p:nvSpPr>
        <p:spPr>
          <a:xfrm>
            <a:off x="0" y="0"/>
            <a:ext cx="3000000" cy="3000000"/>
          </a:xfrm>
          <a:prstGeom prst="rect">
            <a:avLst/>
          </a:prstGeom>
          <a:noFill/>
          <a:ln>
            <a:noFill/>
          </a:ln>
        </p:spPr>
        <p:txBody>
          <a:bodyPr spcFirstLastPara="1" wrap="square" lIns="122850" tIns="61400" rIns="122850" bIns="61400" anchor="t" anchorCtr="0">
            <a:noAutofit/>
          </a:bodyPr>
          <a:lstStyle/>
          <a:p>
            <a:pPr marL="0" marR="0" lvl="0" indent="0" algn="l" rtl="0">
              <a:spcBef>
                <a:spcPts val="0"/>
              </a:spcBef>
              <a:spcAft>
                <a:spcPts val="0"/>
              </a:spcAft>
              <a:buNone/>
            </a:pPr>
            <a:fld id="{00000000-1234-1234-1234-123412341234}" type="slidenum">
              <a:rPr lang="en-US" sz="22875">
                <a:solidFill>
                  <a:schemeClr val="accent1"/>
                </a:solidFill>
                <a:latin typeface="Helvetica Neue"/>
                <a:ea typeface="Helvetica Neue"/>
                <a:cs typeface="Helvetica Neue"/>
                <a:sym typeface="Helvetica Neue"/>
              </a:rPr>
              <a:t>15</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1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2" name="Google Shape;1572;p15: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endParaRPr/>
          </a:p>
        </p:txBody>
      </p:sp>
      <p:sp>
        <p:nvSpPr>
          <p:cNvPr id="1573" name="Google Shape;1573;p15:notes"/>
          <p:cNvSpPr txBox="1">
            <a:spLocks noGrp="1"/>
          </p:cNvSpPr>
          <p:nvPr>
            <p:ph type="sldNum" idx="12"/>
          </p:nvPr>
        </p:nvSpPr>
        <p:spPr>
          <a:xfrm>
            <a:off x="0" y="0"/>
            <a:ext cx="3000000" cy="3000000"/>
          </a:xfrm>
          <a:prstGeom prst="rect">
            <a:avLst/>
          </a:prstGeom>
          <a:noFill/>
          <a:ln>
            <a:noFill/>
          </a:ln>
        </p:spPr>
        <p:txBody>
          <a:bodyPr spcFirstLastPara="1" wrap="square" lIns="122850" tIns="61400" rIns="122850" bIns="61400" anchor="t" anchorCtr="0">
            <a:noAutofit/>
          </a:bodyPr>
          <a:lstStyle/>
          <a:p>
            <a:pPr marL="0" marR="0" lvl="0" indent="0" algn="l" rtl="0">
              <a:spcBef>
                <a:spcPts val="0"/>
              </a:spcBef>
              <a:spcAft>
                <a:spcPts val="0"/>
              </a:spcAft>
              <a:buNone/>
            </a:pPr>
            <a:fld id="{00000000-1234-1234-1234-123412341234}" type="slidenum">
              <a:rPr lang="en-US" sz="22875">
                <a:solidFill>
                  <a:schemeClr val="accent1"/>
                </a:solidFill>
                <a:latin typeface="Helvetica Neue"/>
                <a:ea typeface="Helvetica Neue"/>
                <a:cs typeface="Helvetica Neue"/>
                <a:sym typeface="Helvetica Neue"/>
              </a:rPr>
              <a:t>16</a:t>
            </a:fld>
            <a:endParaRPr sz="22875">
              <a:solidFill>
                <a:schemeClr val="accent1"/>
              </a:solidFill>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p1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2" name="Google Shape;1592;p16: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X11 = 03 f5</a:t>
            </a:r>
            <a:endParaRPr/>
          </a:p>
          <a:p>
            <a:pPr marL="0" lvl="0" indent="0" algn="just" rtl="0">
              <a:lnSpc>
                <a:spcPct val="90000"/>
              </a:lnSpc>
              <a:spcBef>
                <a:spcPts val="400"/>
              </a:spcBef>
              <a:spcAft>
                <a:spcPts val="0"/>
              </a:spcAft>
              <a:buNone/>
            </a:pPr>
            <a:r>
              <a:rPr lang="en-US"/>
              <a:t>X5 = address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1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8" name="Google Shape;1608;p17: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Do not modify the notes in this section to avoid tampering with the Poll Everywhere activity.</a:t>
            </a:r>
            <a:br>
              <a:rPr lang="en-US"/>
            </a:br>
            <a:r>
              <a:rPr lang="en-US"/>
              <a:t>More info at polleverywhere.com/support</a:t>
            </a:r>
            <a:br>
              <a:rPr lang="en-US"/>
            </a:br>
            <a:br>
              <a:rPr lang="en-US"/>
            </a:br>
            <a:r>
              <a:rPr lang="en-US"/>
              <a:t>L08a What is in x12?</a:t>
            </a:r>
            <a:endParaRPr/>
          </a:p>
          <a:p>
            <a:pPr marL="0" lvl="0" indent="0" algn="just" rtl="0">
              <a:lnSpc>
                <a:spcPct val="90000"/>
              </a:lnSpc>
              <a:spcBef>
                <a:spcPts val="400"/>
              </a:spcBef>
              <a:spcAft>
                <a:spcPts val="0"/>
              </a:spcAft>
              <a:buNone/>
            </a:pPr>
            <a:r>
              <a:rPr lang="en-US"/>
              <a:t>https://www.polleverywhere.com/multiple_choice_polls/Osojcr7r3FBD8SNMGTTHc?state=opened&amp;flow=Default&amp;onscreen=persist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18: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5" name="Google Shape;1615;p18: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X11 = 03 f5</a:t>
            </a:r>
            <a:endParaRPr/>
          </a:p>
          <a:p>
            <a:pPr marL="0" lvl="0" indent="0" algn="just" rtl="0">
              <a:lnSpc>
                <a:spcPct val="90000"/>
              </a:lnSpc>
              <a:spcBef>
                <a:spcPts val="400"/>
              </a:spcBef>
              <a:spcAft>
                <a:spcPts val="0"/>
              </a:spcAft>
              <a:buNone/>
            </a:pPr>
            <a:r>
              <a:rPr lang="en-US"/>
              <a:t>X5 = address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59" name="Google Shape;159;p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19: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8" name="Google Shape;1628;p19: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Do not modify the notes in this section to avoid tampering with the Poll Everywhere activity.</a:t>
            </a:r>
            <a:br>
              <a:rPr lang="en-US"/>
            </a:br>
            <a:r>
              <a:rPr lang="en-US"/>
              <a:t>More info at polleverywhere.com/support</a:t>
            </a:r>
            <a:br>
              <a:rPr lang="en-US"/>
            </a:br>
            <a:br>
              <a:rPr lang="en-US"/>
            </a:br>
            <a:r>
              <a:rPr lang="en-US"/>
              <a:t>L08b Translate *x = *y;</a:t>
            </a:r>
            <a:endParaRPr/>
          </a:p>
          <a:p>
            <a:pPr marL="0" lvl="0" indent="0" algn="just" rtl="0">
              <a:lnSpc>
                <a:spcPct val="90000"/>
              </a:lnSpc>
              <a:spcBef>
                <a:spcPts val="400"/>
              </a:spcBef>
              <a:spcAft>
                <a:spcPts val="0"/>
              </a:spcAft>
              <a:buNone/>
            </a:pPr>
            <a:r>
              <a:rPr lang="en-US"/>
              <a:t>https://www.polleverywhere.com/multiple_choice_polls/FrOXvrvUCq453BpOGasn1?state=opened&amp;flow=Default&amp;onscreen=persist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21: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635" name="Google Shape;1635;p21: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20: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622" name="Google Shape;1622;p20: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59" name="Google Shape;159;p2: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11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txBox="1">
            <a:spLocks noGrp="1"/>
          </p:cNvSpPr>
          <p:nvPr>
            <p:ph type="body" idx="1"/>
          </p:nvPr>
        </p:nvSpPr>
        <p:spPr>
          <a:xfrm>
            <a:off x="585040" y="6736141"/>
            <a:ext cx="6695438" cy="6373587"/>
          </a:xfrm>
          <a:prstGeom prst="rect">
            <a:avLst/>
          </a:prstGeom>
        </p:spPr>
        <p:txBody>
          <a:bodyPr spcFirstLastPara="1" wrap="square" lIns="123975" tIns="60900" rIns="123975" bIns="60900" anchor="t" anchorCtr="0">
            <a:noAutofit/>
          </a:bodyPr>
          <a:lstStyle/>
          <a:p>
            <a:pPr marL="0" lvl="0" indent="0" algn="just" rtl="0">
              <a:spcBef>
                <a:spcPts val="400"/>
              </a:spcBef>
              <a:spcAft>
                <a:spcPts val="0"/>
              </a:spcAft>
              <a:buNone/>
            </a:pPr>
            <a:endParaRPr/>
          </a:p>
        </p:txBody>
      </p:sp>
      <p:sp>
        <p:nvSpPr>
          <p:cNvPr id="167" name="Google Shape;167;p3: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4: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Each kernel has a register footprint</a:t>
            </a:r>
            <a:endParaRPr/>
          </a:p>
          <a:p>
            <a:pPr marL="0" lvl="0" indent="0" algn="just" rtl="0">
              <a:lnSpc>
                <a:spcPct val="90000"/>
              </a:lnSpc>
              <a:spcBef>
                <a:spcPts val="400"/>
              </a:spcBef>
              <a:spcAft>
                <a:spcPts val="0"/>
              </a:spcAft>
              <a:buNone/>
            </a:pPr>
            <a:r>
              <a:rPr lang="en-US"/>
              <a:t>And note that register use can be optimized better than I did before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5: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Memory is a large, one-dimensional array with the address acting as the index to that array, starting at 0. To access a word in memory, processor must supply an address.  The address is specified as an offset to a base pointer.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6: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Words in memory are 32-bits wide, perfectly matching our registers. So when we retrieve a word from memory, it fits perfectly into a register.  And 1 word is 4 bytes. But keep in mind that we often work with narrower data than  32-b, very commonly with bytes (8 bits).  So how are the bytes packed into words?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7:notes"/>
          <p:cNvSpPr>
            <a:spLocks noGrp="1" noRot="1" noChangeAspect="1"/>
          </p:cNvSpPr>
          <p:nvPr>
            <p:ph type="sldImg" idx="2"/>
          </p:nvPr>
        </p:nvSpPr>
        <p:spPr>
          <a:xfrm>
            <a:off x="-808038" y="911225"/>
            <a:ext cx="9410701" cy="52943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9" name="Google Shape;579;p7:notes"/>
          <p:cNvSpPr txBox="1">
            <a:spLocks noGrp="1"/>
          </p:cNvSpPr>
          <p:nvPr>
            <p:ph type="body" idx="1"/>
          </p:nvPr>
        </p:nvSpPr>
        <p:spPr>
          <a:xfrm>
            <a:off x="585040" y="6736141"/>
            <a:ext cx="6695438" cy="6373587"/>
          </a:xfrm>
          <a:prstGeom prst="rect">
            <a:avLst/>
          </a:prstGeom>
          <a:noFill/>
          <a:ln>
            <a:noFill/>
          </a:ln>
        </p:spPr>
        <p:txBody>
          <a:bodyPr spcFirstLastPara="1" wrap="square" lIns="123975" tIns="60900" rIns="123975" bIns="60900" anchor="t" anchorCtr="0">
            <a:noAutofit/>
          </a:bodyPr>
          <a:lstStyle/>
          <a:p>
            <a:pPr marL="0" lvl="0" indent="0" algn="just" rtl="0">
              <a:lnSpc>
                <a:spcPct val="90000"/>
              </a:lnSpc>
              <a:spcBef>
                <a:spcPts val="0"/>
              </a:spcBef>
              <a:spcAft>
                <a:spcPts val="0"/>
              </a:spcAft>
              <a:buNone/>
            </a:pPr>
            <a:r>
              <a:rPr lang="en-US"/>
              <a:t>That is shown here.  The least significant byte goes to the lowest address.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8:notes"/>
          <p:cNvSpPr>
            <a:spLocks noGrp="1" noRot="1" noChangeAspect="1"/>
          </p:cNvSpPr>
          <p:nvPr>
            <p:ph type="sldImg" idx="2"/>
          </p:nvPr>
        </p:nvSpPr>
        <p:spPr>
          <a:xfrm>
            <a:off x="1616075" y="684213"/>
            <a:ext cx="7107238" cy="3998912"/>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93" name="Google Shape;593;p8:notes"/>
          <p:cNvSpPr txBox="1">
            <a:spLocks noGrp="1"/>
          </p:cNvSpPr>
          <p:nvPr>
            <p:ph type="body" idx="1"/>
          </p:nvPr>
        </p:nvSpPr>
        <p:spPr>
          <a:xfrm>
            <a:off x="775468" y="5081970"/>
            <a:ext cx="8874783" cy="4808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23325" tIns="61650" rIns="123325" bIns="61650" anchor="t" anchorCtr="0">
            <a:noAutofit/>
          </a:bodyPr>
          <a:lstStyle/>
          <a:p>
            <a:pPr marL="0" lvl="0" indent="0" algn="just" rtl="0">
              <a:lnSpc>
                <a:spcPct val="90000"/>
              </a:lnSpc>
              <a:spcBef>
                <a:spcPts val="0"/>
              </a:spcBef>
              <a:spcAft>
                <a:spcPts val="0"/>
              </a:spcAft>
              <a:buNone/>
            </a:pPr>
            <a:r>
              <a:rPr lang="en-US"/>
              <a:t>Consider number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userDrawn="1">
  <p:cSld name="Title">
    <p:spTree>
      <p:nvGrpSpPr>
        <p:cNvPr id="1" name="Shape 15"/>
        <p:cNvGrpSpPr/>
        <p:nvPr/>
      </p:nvGrpSpPr>
      <p:grpSpPr>
        <a:xfrm>
          <a:off x="0" y="0"/>
          <a:ext cx="0" cy="0"/>
          <a:chOff x="0" y="0"/>
          <a:chExt cx="0" cy="0"/>
        </a:xfrm>
      </p:grpSpPr>
      <p:pic>
        <p:nvPicPr>
          <p:cNvPr id="16" name="Google Shape;16;p23"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 name="Google Shape;20;p23"/>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i="0" u="none" strike="noStrike" cap="none">
                <a:solidFill>
                  <a:srgbClr val="7F7F7F"/>
                </a:solidFill>
                <a:latin typeface="18 VAG Rounded Bold   07390" pitchFamily="2" charset="0"/>
                <a:ea typeface="Arial"/>
                <a:cs typeface="Arial"/>
                <a:sym typeface="Arial"/>
              </a:rPr>
              <a:t>UC Berkeley</a:t>
            </a:r>
            <a:br>
              <a:rPr lang="en-US" sz="1250" b="1" i="0" u="none" strike="noStrike" cap="none">
                <a:solidFill>
                  <a:srgbClr val="7F7F7F"/>
                </a:solidFill>
                <a:latin typeface="18 VAG Rounded Bold   07390" pitchFamily="2" charset="0"/>
                <a:ea typeface="Arial"/>
                <a:cs typeface="Arial"/>
                <a:sym typeface="Arial"/>
              </a:rPr>
            </a:br>
            <a:r>
              <a:rPr lang="en-US" sz="1250" b="1" i="0" u="none" strike="noStrike" cap="none">
                <a:solidFill>
                  <a:srgbClr val="7F7F7F"/>
                </a:solidFill>
                <a:latin typeface="18 VAG Rounded Bold   07390" pitchFamily="2" charset="0"/>
                <a:ea typeface="Arial"/>
                <a:cs typeface="Arial"/>
                <a:sym typeface="Arial"/>
              </a:rPr>
              <a:t>Teaching Professor </a:t>
            </a:r>
            <a:br>
              <a:rPr lang="en-US" sz="1250" b="1" i="0" u="none" strike="noStrike" cap="none">
                <a:solidFill>
                  <a:srgbClr val="7F7F7F"/>
                </a:solidFill>
                <a:latin typeface="18 VAG Rounded Bold   07390" pitchFamily="2" charset="0"/>
                <a:ea typeface="Arial"/>
                <a:cs typeface="Arial"/>
                <a:sym typeface="Arial"/>
              </a:rPr>
            </a:br>
            <a:r>
              <a:rPr lang="en-US" sz="1250" b="1" i="0" u="none" strike="noStrike" cap="none">
                <a:solidFill>
                  <a:srgbClr val="7F7F7F"/>
                </a:solidFill>
                <a:latin typeface="18 VAG Rounded Bold   07390" pitchFamily="2" charset="0"/>
                <a:ea typeface="Arial"/>
                <a:cs typeface="Arial"/>
                <a:sym typeface="Arial"/>
              </a:rPr>
              <a:t>Dan Garcia</a:t>
            </a:r>
            <a:endParaRPr b="1" i="0">
              <a:latin typeface="18 VAG Rounded Bold   07390" pitchFamily="2" charset="0"/>
            </a:endParaRPr>
          </a:p>
        </p:txBody>
      </p:sp>
      <p:pic>
        <p:nvPicPr>
          <p:cNvPr id="21" name="Google Shape;21;p23"/>
          <p:cNvPicPr preferRelativeResize="0"/>
          <p:nvPr/>
        </p:nvPicPr>
        <p:blipFill rotWithShape="1">
          <a:blip r:embed="rId3">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sp>
        <p:nvSpPr>
          <p:cNvPr id="22" name="Google Shape;22;p23"/>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i="0" u="none" strike="noStrike" cap="none">
                <a:solidFill>
                  <a:schemeClr val="lt1"/>
                </a:solidFill>
                <a:latin typeface="Courier"/>
                <a:ea typeface="Courier"/>
                <a:cs typeface="Courier"/>
                <a:sym typeface="Courier"/>
              </a:rPr>
              <a:t>cs61c.org</a:t>
            </a:r>
            <a:r>
              <a:rPr lang="en-US" sz="1800" b="1" i="0" u="none" strike="noStrike" cap="none">
                <a:solidFill>
                  <a:schemeClr val="lt1"/>
                </a:solidFill>
                <a:latin typeface="Helvetica Neue"/>
                <a:ea typeface="Helvetica Neue"/>
                <a:cs typeface="Helvetica Neue"/>
                <a:sym typeface="Helvetica Neue"/>
              </a:rPr>
              <a:t> </a:t>
            </a:r>
            <a:endParaRPr sz="15900" b="0" i="0" u="none" strike="noStrike" cap="none">
              <a:solidFill>
                <a:schemeClr val="lt1"/>
              </a:solidFill>
              <a:latin typeface="Helvetica Neue"/>
              <a:ea typeface="Helvetica Neue"/>
              <a:cs typeface="Helvetica Neue"/>
              <a:sym typeface="Helvetica Neue"/>
            </a:endParaRPr>
          </a:p>
        </p:txBody>
      </p:sp>
      <p:pic>
        <p:nvPicPr>
          <p:cNvPr id="24" name="Google Shape;24;p23"/>
          <p:cNvPicPr preferRelativeResize="0"/>
          <p:nvPr/>
        </p:nvPicPr>
        <p:blipFill rotWithShape="1">
          <a:blip r:embed="rId4">
            <a:alphaModFix/>
          </a:blip>
          <a:srcRect/>
          <a:stretch/>
        </p:blipFill>
        <p:spPr>
          <a:xfrm>
            <a:off x="8334212" y="4860074"/>
            <a:ext cx="809788" cy="283426"/>
          </a:xfrm>
          <a:prstGeom prst="rect">
            <a:avLst/>
          </a:prstGeom>
          <a:noFill/>
          <a:ln>
            <a:noFill/>
          </a:ln>
        </p:spPr>
      </p:pic>
      <p:pic>
        <p:nvPicPr>
          <p:cNvPr id="25" name="Google Shape;25;p23"/>
          <p:cNvPicPr preferRelativeResize="0"/>
          <p:nvPr/>
        </p:nvPicPr>
        <p:blipFill rotWithShape="1">
          <a:blip r:embed="rId5">
            <a:alphaModFix/>
          </a:blip>
          <a:srcRect/>
          <a:stretch/>
        </p:blipFill>
        <p:spPr>
          <a:xfrm>
            <a:off x="76200" y="57150"/>
            <a:ext cx="609600" cy="609600"/>
          </a:xfrm>
          <a:prstGeom prst="rect">
            <a:avLst/>
          </a:prstGeom>
          <a:noFill/>
          <a:ln>
            <a:noFill/>
          </a:ln>
        </p:spPr>
      </p:pic>
      <p:pic>
        <p:nvPicPr>
          <p:cNvPr id="26" name="Google Shape;26;p23"/>
          <p:cNvPicPr preferRelativeResize="0"/>
          <p:nvPr/>
        </p:nvPicPr>
        <p:blipFill rotWithShape="1">
          <a:blip r:embed="rId6">
            <a:alphaModFix/>
          </a:blip>
          <a:srcRect/>
          <a:stretch/>
        </p:blipFill>
        <p:spPr>
          <a:xfrm>
            <a:off x="2263606" y="4781550"/>
            <a:ext cx="948506" cy="292100"/>
          </a:xfrm>
          <a:prstGeom prst="rect">
            <a:avLst/>
          </a:prstGeom>
          <a:noFill/>
          <a:ln>
            <a:noFill/>
          </a:ln>
        </p:spPr>
      </p:pic>
      <p:sp>
        <p:nvSpPr>
          <p:cNvPr id="29" name="Google Shape;29;p23"/>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lnSpc>
                <a:spcPct val="100000"/>
              </a:lnSpc>
              <a:spcBef>
                <a:spcPts val="0"/>
              </a:spcBef>
              <a:spcAft>
                <a:spcPts val="0"/>
              </a:spcAft>
              <a:buClr>
                <a:schemeClr val="lt1"/>
              </a:buClr>
              <a:buSzPts val="875"/>
              <a:buFont typeface="Arial"/>
              <a:buNone/>
            </a:pPr>
            <a:r>
              <a:rPr lang="en-US" sz="875" b="0" i="0" u="none" strike="noStrike" cap="none" dirty="0">
                <a:solidFill>
                  <a:schemeClr val="lt1"/>
                </a:solidFill>
                <a:latin typeface="18 VAG Rounded Light   02390" pitchFamily="2" charset="0"/>
                <a:ea typeface="Arial"/>
                <a:cs typeface="Arial"/>
                <a:sym typeface="Arial"/>
              </a:rPr>
              <a:t>Garcia, Yokota</a:t>
            </a:r>
            <a:endParaRPr b="0" i="0" dirty="0">
              <a:latin typeface="18 VAG Rounded Light   02390" pitchFamily="2" charset="0"/>
            </a:endParaRPr>
          </a:p>
        </p:txBody>
      </p:sp>
      <p:pic>
        <p:nvPicPr>
          <p:cNvPr id="7" name="Google Shape;24;p88">
            <a:extLst>
              <a:ext uri="{FF2B5EF4-FFF2-40B4-BE49-F238E27FC236}">
                <a16:creationId xmlns:a16="http://schemas.microsoft.com/office/drawing/2014/main" id="{BA4CA3FE-51E6-DADC-23E6-9824513AD11F}"/>
              </a:ext>
            </a:extLst>
          </p:cNvPr>
          <p:cNvPicPr preferRelativeResize="0"/>
          <p:nvPr userDrawn="1"/>
        </p:nvPicPr>
        <p:blipFill rotWithShape="1">
          <a:blip r:embed="rId7">
            <a:alphaModFix/>
          </a:blip>
          <a:srcRect l="12860" r="12860"/>
          <a:stretch/>
        </p:blipFill>
        <p:spPr>
          <a:xfrm>
            <a:off x="7826737"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6" name="TextBox 5">
            <a:extLst>
              <a:ext uri="{FF2B5EF4-FFF2-40B4-BE49-F238E27FC236}">
                <a16:creationId xmlns:a16="http://schemas.microsoft.com/office/drawing/2014/main" id="{BC1BB72D-F5E0-E1D6-C4C3-384C5F60E0E1}"/>
              </a:ext>
            </a:extLst>
          </p:cNvPr>
          <p:cNvSpPr txBox="1"/>
          <p:nvPr userDrawn="1"/>
        </p:nvSpPr>
        <p:spPr>
          <a:xfrm>
            <a:off x="7475621" y="1870340"/>
            <a:ext cx="1666875" cy="669414"/>
          </a:xfrm>
          <a:prstGeom prst="rect">
            <a:avLst/>
          </a:prstGeom>
          <a:noFill/>
        </p:spPr>
        <p:txBody>
          <a:bodyPr wrap="square">
            <a:spAutoFit/>
          </a:bodyPr>
          <a:lstStyle/>
          <a:p>
            <a:pPr algn="ctr">
              <a:defRPr/>
            </a:pPr>
            <a:r>
              <a:rPr lang="en-US" sz="1250" b="1" dirty="0">
                <a:solidFill>
                  <a:schemeClr val="tx1">
                    <a:lumMod val="50000"/>
                    <a:lumOff val="50000"/>
                  </a:schemeClr>
                </a:solidFill>
                <a:latin typeface="18 VAG Rounded Bold   07390"/>
              </a:rPr>
              <a:t>UC Berkeley</a:t>
            </a:r>
            <a:br>
              <a:rPr lang="en-US" sz="1250" b="1" dirty="0">
                <a:solidFill>
                  <a:schemeClr val="tx1">
                    <a:lumMod val="50000"/>
                    <a:lumOff val="50000"/>
                  </a:schemeClr>
                </a:solidFill>
                <a:latin typeface="18 VAG Rounded Bold   07390"/>
              </a:rPr>
            </a:br>
            <a:r>
              <a:rPr lang="en-US" sz="1250" b="1" dirty="0">
                <a:solidFill>
                  <a:schemeClr val="tx1">
                    <a:lumMod val="50000"/>
                    <a:lumOff val="50000"/>
                  </a:schemeClr>
                </a:solidFill>
                <a:latin typeface="18 VAG Rounded Bold   07390"/>
              </a:rPr>
              <a:t>Lecturer</a:t>
            </a:r>
          </a:p>
          <a:p>
            <a:pPr algn="ctr">
              <a:defRPr/>
            </a:pPr>
            <a:r>
              <a:rPr lang="en-US" sz="1250" b="1" dirty="0">
                <a:solidFill>
                  <a:schemeClr val="tx1">
                    <a:lumMod val="50000"/>
                    <a:lumOff val="50000"/>
                  </a:schemeClr>
                </a:solidFill>
                <a:latin typeface="18 VAG Rounded Bold   07390"/>
              </a:rPr>
              <a:t>Justin Yokota</a:t>
            </a:r>
          </a:p>
        </p:txBody>
      </p:sp>
      <p:sp>
        <p:nvSpPr>
          <p:cNvPr id="8" name="Title 1">
            <a:extLst>
              <a:ext uri="{FF2B5EF4-FFF2-40B4-BE49-F238E27FC236}">
                <a16:creationId xmlns:a16="http://schemas.microsoft.com/office/drawing/2014/main" id="{46424813-9BFB-5B7C-BA7E-E0397C0CA974}"/>
              </a:ext>
            </a:extLst>
          </p:cNvPr>
          <p:cNvSpPr>
            <a:spLocks noGrp="1"/>
          </p:cNvSpPr>
          <p:nvPr>
            <p:ph type="title"/>
          </p:nvPr>
        </p:nvSpPr>
        <p:spPr>
          <a:xfrm>
            <a:off x="2786063" y="3421167"/>
            <a:ext cx="5867400" cy="571500"/>
          </a:xfrm>
          <a:prstGeom prst="rect">
            <a:avLst/>
          </a:prstGeom>
        </p:spPr>
        <p:txBody>
          <a:bodyPr/>
          <a:lstStyle>
            <a:lvl1pPr algn="ctr">
              <a:defRPr b="1" i="0">
                <a:solidFill>
                  <a:srgbClr val="FFC117"/>
                </a:solidFill>
                <a:latin typeface="18 VAG Rounded Bold   07390" pitchFamily="2" charset="0"/>
              </a:defRPr>
            </a:lvl1pPr>
          </a:lstStyle>
          <a:p>
            <a:r>
              <a:rPr lang="en-US" dirty="0"/>
              <a:t>Click to edit Master title style</a:t>
            </a:r>
          </a:p>
        </p:txBody>
      </p:sp>
      <p:sp>
        <p:nvSpPr>
          <p:cNvPr id="9" name="Rectangle 4">
            <a:extLst>
              <a:ext uri="{FF2B5EF4-FFF2-40B4-BE49-F238E27FC236}">
                <a16:creationId xmlns:a16="http://schemas.microsoft.com/office/drawing/2014/main" id="{4FED6568-44C4-E517-3E1A-147CFF31071C}"/>
              </a:ext>
            </a:extLst>
          </p:cNvPr>
          <p:cNvSpPr>
            <a:spLocks noChangeArrowheads="1"/>
          </p:cNvSpPr>
          <p:nvPr userDrawn="1"/>
        </p:nvSpPr>
        <p:spPr bwMode="auto">
          <a:xfrm>
            <a:off x="3123398" y="303799"/>
            <a:ext cx="5181600" cy="1224648"/>
          </a:xfrm>
          <a:prstGeom prst="rect">
            <a:avLst/>
          </a:prstGeom>
          <a:noFill/>
          <a:ln w="12700">
            <a:noFill/>
            <a:miter lim="800000"/>
            <a:headEnd/>
            <a:tailEnd/>
          </a:ln>
          <a:scene3d>
            <a:camera prst="orthographicFront"/>
            <a:lightRig rig="threePt" dir="t"/>
          </a:scene3d>
          <a:sp3d>
            <a:contourClr>
              <a:schemeClr val="bg1"/>
            </a:contourClr>
          </a:sp3d>
        </p:spPr>
        <p:txBody>
          <a:bodyPr wrap="square" lIns="56694" tIns="22678" rIns="56694" bIns="22678" anchor="ctr">
            <a:prstTxWarp prst="textNoShape">
              <a:avLst/>
            </a:prstTxWarp>
            <a:spAutoFit/>
            <a:sp3d extrusionH="25400">
              <a:bevelT w="38100" h="31750"/>
              <a:contourClr>
                <a:srgbClr val="4991B1"/>
              </a:contourClr>
            </a:sp3d>
          </a:bodyPr>
          <a:lstStyle/>
          <a:p>
            <a:pPr algn="ctr" eaLnBrk="0" hangingPunct="0">
              <a:lnSpc>
                <a:spcPct val="77000"/>
              </a:lnSpc>
            </a:pPr>
            <a:r>
              <a:rPr lang="en-US" sz="9600" dirty="0">
                <a:ln w="0"/>
                <a:solidFill>
                  <a:srgbClr val="4991B1"/>
                </a:solidFill>
                <a:effectLst/>
                <a:latin typeface="18 VAG Rounded Bold   07390" charset="0"/>
              </a:rPr>
              <a:t>CS61C</a:t>
            </a:r>
            <a:endParaRPr lang="en-US" sz="4800" b="1" dirty="0">
              <a:solidFill>
                <a:srgbClr val="4991B1"/>
              </a:solidFill>
              <a:latin typeface="18 VAG Rounded Bold   07390" charset="0"/>
            </a:endParaRPr>
          </a:p>
        </p:txBody>
      </p:sp>
      <p:sp>
        <p:nvSpPr>
          <p:cNvPr id="10" name="Rectangle 4">
            <a:extLst>
              <a:ext uri="{FF2B5EF4-FFF2-40B4-BE49-F238E27FC236}">
                <a16:creationId xmlns:a16="http://schemas.microsoft.com/office/drawing/2014/main" id="{90F5C590-F29E-7EE0-F3EA-BDB73B337B93}"/>
              </a:ext>
            </a:extLst>
          </p:cNvPr>
          <p:cNvSpPr>
            <a:spLocks noChangeArrowheads="1"/>
          </p:cNvSpPr>
          <p:nvPr userDrawn="1"/>
        </p:nvSpPr>
        <p:spPr bwMode="auto">
          <a:xfrm>
            <a:off x="3120097" y="1394795"/>
            <a:ext cx="5181600" cy="1155526"/>
          </a:xfrm>
          <a:prstGeom prst="rect">
            <a:avLst/>
          </a:prstGeom>
          <a:noFill/>
          <a:ln w="12700">
            <a:noFill/>
            <a:miter lim="800000"/>
            <a:headEnd/>
            <a:tailEnd/>
          </a:ln>
        </p:spPr>
        <p:txBody>
          <a:bodyPr wrap="square" lIns="56694" tIns="22678" rIns="56694" bIns="22678" anchor="ctr">
            <a:prstTxWarp prst="textNoShape">
              <a:avLst/>
            </a:prstTxWarp>
            <a:spAutoFit/>
          </a:bodyPr>
          <a:lstStyle/>
          <a:p>
            <a:pPr algn="ctr" eaLnBrk="0" hangingPunct="0">
              <a:lnSpc>
                <a:spcPct val="77000"/>
              </a:lnSpc>
            </a:pPr>
            <a:r>
              <a:rPr lang="en-US" sz="2500" b="1" dirty="0">
                <a:solidFill>
                  <a:schemeClr val="bg1"/>
                </a:solidFill>
                <a:latin typeface="18 VAG Rounded Bold   07390" charset="0"/>
              </a:rPr>
              <a:t>Great Ideas</a:t>
            </a:r>
          </a:p>
          <a:p>
            <a:pPr algn="ctr" eaLnBrk="0" hangingPunct="0">
              <a:lnSpc>
                <a:spcPct val="77000"/>
              </a:lnSpc>
            </a:pPr>
            <a:r>
              <a:rPr lang="en-US" sz="2500" b="1" dirty="0">
                <a:solidFill>
                  <a:schemeClr val="bg1"/>
                </a:solidFill>
                <a:latin typeface="18 VAG Rounded Bold   07390" charset="0"/>
              </a:rPr>
              <a:t>in</a:t>
            </a:r>
            <a:br>
              <a:rPr lang="en-US" sz="2500" b="1" dirty="0">
                <a:solidFill>
                  <a:schemeClr val="bg1"/>
                </a:solidFill>
                <a:latin typeface="18 VAG Rounded Bold   07390" charset="0"/>
              </a:rPr>
            </a:br>
            <a:r>
              <a:rPr lang="en-US" sz="2500" b="1" dirty="0">
                <a:solidFill>
                  <a:schemeClr val="bg1"/>
                </a:solidFill>
                <a:latin typeface="18 VAG Rounded Bold   07390" charset="0"/>
              </a:rPr>
              <a:t>Computer Architecture</a:t>
            </a:r>
          </a:p>
          <a:p>
            <a:pPr algn="ctr" eaLnBrk="0" hangingPunct="0">
              <a:lnSpc>
                <a:spcPct val="77000"/>
              </a:lnSpc>
            </a:pPr>
            <a:r>
              <a:rPr lang="en-US" sz="1800" dirty="0">
                <a:solidFill>
                  <a:srgbClr val="E4DDD2"/>
                </a:solidFill>
                <a:latin typeface="18 VAG Rounded Thin   55390" pitchFamily="2" charset="0"/>
              </a:rPr>
              <a:t>(a.k.a. Machine Structures)</a:t>
            </a:r>
            <a:endParaRPr lang="en-US" sz="2875" b="1" dirty="0">
              <a:solidFill>
                <a:srgbClr val="E4DDD2"/>
              </a:solidFill>
              <a:latin typeface="18 VAG Rounded Bold   07390" charset="0"/>
            </a:endParaRPr>
          </a:p>
        </p:txBody>
      </p:sp>
      <p:sp>
        <p:nvSpPr>
          <p:cNvPr id="11" name="Oval 10">
            <a:extLst>
              <a:ext uri="{FF2B5EF4-FFF2-40B4-BE49-F238E27FC236}">
                <a16:creationId xmlns:a16="http://schemas.microsoft.com/office/drawing/2014/main" id="{06EE2D3B-8B33-5150-6494-2F6D55441660}"/>
              </a:ext>
            </a:extLst>
          </p:cNvPr>
          <p:cNvSpPr/>
          <p:nvPr userDrawn="1"/>
        </p:nvSpPr>
        <p:spPr>
          <a:xfrm>
            <a:off x="2752726" y="4315976"/>
            <a:ext cx="5934074" cy="353961"/>
          </a:xfrm>
          <a:prstGeom prst="ellipse">
            <a:avLst/>
          </a:prstGeom>
          <a:solidFill>
            <a:schemeClr val="tx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Two Column">
  <p:cSld name="1_Two Column">
    <p:spTree>
      <p:nvGrpSpPr>
        <p:cNvPr id="1" name="Shape 77"/>
        <p:cNvGrpSpPr/>
        <p:nvPr/>
      </p:nvGrpSpPr>
      <p:grpSpPr>
        <a:xfrm>
          <a:off x="0" y="0"/>
          <a:ext cx="0" cy="0"/>
          <a:chOff x="0" y="0"/>
          <a:chExt cx="0" cy="0"/>
        </a:xfrm>
      </p:grpSpPr>
      <p:pic>
        <p:nvPicPr>
          <p:cNvPr id="78" name="Google Shape;78;p32" descr="A picture containing food&#10;&#10;Description automatically generated"/>
          <p:cNvPicPr preferRelativeResize="0"/>
          <p:nvPr/>
        </p:nvPicPr>
        <p:blipFill rotWithShape="1">
          <a:blip r:embed="rId2">
            <a:alphaModFix/>
          </a:blip>
          <a:srcRect/>
          <a:stretch/>
        </p:blipFill>
        <p:spPr>
          <a:xfrm>
            <a:off x="0" y="9619"/>
            <a:ext cx="9144000" cy="5143500"/>
          </a:xfrm>
          <a:prstGeom prst="rect">
            <a:avLst/>
          </a:prstGeom>
          <a:noFill/>
          <a:ln>
            <a:noFill/>
          </a:ln>
        </p:spPr>
      </p:pic>
      <p:sp>
        <p:nvSpPr>
          <p:cNvPr id="79" name="Google Shape;79;p32"/>
          <p:cNvSpPr txBox="1">
            <a:spLocks noGrp="1"/>
          </p:cNvSpPr>
          <p:nvPr>
            <p:ph type="body" idx="1"/>
          </p:nvPr>
        </p:nvSpPr>
        <p:spPr>
          <a:xfrm>
            <a:off x="836882" y="676369"/>
            <a:ext cx="3735118"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0" name="Google Shape;80;p32"/>
          <p:cNvSpPr txBox="1">
            <a:spLocks noGrp="1"/>
          </p:cNvSpPr>
          <p:nvPr>
            <p:ph type="body" idx="2"/>
          </p:nvPr>
        </p:nvSpPr>
        <p:spPr>
          <a:xfrm>
            <a:off x="4648200" y="666750"/>
            <a:ext cx="4067176"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81" name="Google Shape;81;p32"/>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sp>
        <p:nvSpPr>
          <p:cNvPr id="82" name="Google Shape;82;p32"/>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83" name="Google Shape;83;p32"/>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84" name="Google Shape;84;p32"/>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85" name="Google Shape;85;p32"/>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86" name="Google Shape;86;p3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solidFill>
                  <a:srgbClr val="E4DDD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7" name="Google Shape;87;p32"/>
          <p:cNvPicPr preferRelativeResize="0"/>
          <p:nvPr/>
        </p:nvPicPr>
        <p:blipFill rotWithShape="1">
          <a:blip r:embed="rId5">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One Column">
  <p:cSld name="2_One Column">
    <p:spTree>
      <p:nvGrpSpPr>
        <p:cNvPr id="1" name="Shape 88"/>
        <p:cNvGrpSpPr/>
        <p:nvPr/>
      </p:nvGrpSpPr>
      <p:grpSpPr>
        <a:xfrm>
          <a:off x="0" y="0"/>
          <a:ext cx="0" cy="0"/>
          <a:chOff x="0" y="0"/>
          <a:chExt cx="0" cy="0"/>
        </a:xfrm>
      </p:grpSpPr>
      <p:sp>
        <p:nvSpPr>
          <p:cNvPr id="89" name="Google Shape;89;p33"/>
          <p:cNvSpPr txBox="1">
            <a:spLocks noGrp="1"/>
          </p:cNvSpPr>
          <p:nvPr>
            <p:ph type="body" idx="1"/>
          </p:nvPr>
        </p:nvSpPr>
        <p:spPr>
          <a:xfrm>
            <a:off x="838200" y="681037"/>
            <a:ext cx="6429376" cy="4024313"/>
          </a:xfrm>
          <a:prstGeom prst="rect">
            <a:avLst/>
          </a:prstGeom>
          <a:noFill/>
          <a:ln>
            <a:noFill/>
          </a:ln>
        </p:spPr>
        <p:txBody>
          <a:bodyPr spcFirstLastPara="1" wrap="square" lIns="130600" tIns="65300" rIns="130600" bIns="65300" anchor="t" anchorCtr="0">
            <a:noAutofit/>
          </a:bodyPr>
          <a:lstStyle>
            <a:lvl1pPr marL="457200" lvl="0" indent="-337185" algn="l">
              <a:spcBef>
                <a:spcPts val="625"/>
              </a:spcBef>
              <a:spcAft>
                <a:spcPts val="0"/>
              </a:spcAft>
              <a:buSzPts val="1710"/>
              <a:buChar char="▪"/>
              <a:defRPr/>
            </a:lvl1pPr>
            <a:lvl2pPr marL="914400" lvl="1" indent="-331469" algn="l">
              <a:spcBef>
                <a:spcPts val="360"/>
              </a:spcBef>
              <a:spcAft>
                <a:spcPts val="0"/>
              </a:spcAft>
              <a:buClr>
                <a:srgbClr val="C5DBC3"/>
              </a:buClr>
              <a:buSzPts val="1620"/>
              <a:buChar char="🢭"/>
              <a:defRPr/>
            </a:lvl2pPr>
            <a:lvl3pPr marL="1371600" lvl="2" indent="-342900" algn="l">
              <a:spcBef>
                <a:spcPts val="360"/>
              </a:spcBef>
              <a:spcAft>
                <a:spcPts val="0"/>
              </a:spcAft>
              <a:buClr>
                <a:srgbClr val="00BEE2"/>
              </a:buClr>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0" name="Google Shape;90;p3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Two Column">
  <p:cSld name="2_Two Column">
    <p:spTree>
      <p:nvGrpSpPr>
        <p:cNvPr id="1" name="Shape 91"/>
        <p:cNvGrpSpPr/>
        <p:nvPr/>
      </p:nvGrpSpPr>
      <p:grpSpPr>
        <a:xfrm>
          <a:off x="0" y="0"/>
          <a:ext cx="0" cy="0"/>
          <a:chOff x="0" y="0"/>
          <a:chExt cx="0" cy="0"/>
        </a:xfrm>
      </p:grpSpPr>
      <p:pic>
        <p:nvPicPr>
          <p:cNvPr id="92" name="Google Shape;92;p34"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3" name="Google Shape;93;p34"/>
          <p:cNvSpPr txBox="1">
            <a:spLocks noGrp="1"/>
          </p:cNvSpPr>
          <p:nvPr>
            <p:ph type="body" idx="1"/>
          </p:nvPr>
        </p:nvSpPr>
        <p:spPr>
          <a:xfrm>
            <a:off x="838200" y="666750"/>
            <a:ext cx="2952750"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4" name="Google Shape;94;p34"/>
          <p:cNvSpPr txBox="1">
            <a:spLocks noGrp="1"/>
          </p:cNvSpPr>
          <p:nvPr>
            <p:ph type="body" idx="2"/>
          </p:nvPr>
        </p:nvSpPr>
        <p:spPr>
          <a:xfrm>
            <a:off x="4267200" y="666750"/>
            <a:ext cx="3000376"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Arial"/>
                <a:ea typeface="Arial"/>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95" name="Google Shape;95;p34"/>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sp>
        <p:nvSpPr>
          <p:cNvPr id="96" name="Google Shape;96;p34"/>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97" name="Google Shape;97;p34"/>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98" name="Google Shape;98;p34"/>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99" name="Google Shape;99;p34"/>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100" name="Google Shape;100;p3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solidFill>
                  <a:srgbClr val="E4DDD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01" name="Google Shape;101;p34"/>
          <p:cNvPicPr preferRelativeResize="0"/>
          <p:nvPr/>
        </p:nvPicPr>
        <p:blipFill rotWithShape="1">
          <a:blip r:embed="rId5">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Lines">
  <p:cSld name="Title Lines">
    <p:spTree>
      <p:nvGrpSpPr>
        <p:cNvPr id="1" name="Shape 102"/>
        <p:cNvGrpSpPr/>
        <p:nvPr/>
      </p:nvGrpSpPr>
      <p:grpSpPr>
        <a:xfrm>
          <a:off x="0" y="0"/>
          <a:ext cx="0" cy="0"/>
          <a:chOff x="0" y="0"/>
          <a:chExt cx="0" cy="0"/>
        </a:xfrm>
      </p:grpSpPr>
      <p:pic>
        <p:nvPicPr>
          <p:cNvPr id="103" name="Google Shape;103;p35" descr="A picture containing food&#10;&#10;Description automatically generated"/>
          <p:cNvPicPr preferRelativeResize="0"/>
          <p:nvPr/>
        </p:nvPicPr>
        <p:blipFill rotWithShape="1">
          <a:blip r:embed="rId2">
            <a:alphaModFix/>
          </a:blip>
          <a:srcRect/>
          <a:stretch/>
        </p:blipFill>
        <p:spPr>
          <a:xfrm>
            <a:off x="-1" y="0"/>
            <a:ext cx="9144000" cy="5143500"/>
          </a:xfrm>
          <a:prstGeom prst="rect">
            <a:avLst/>
          </a:prstGeom>
          <a:noFill/>
          <a:ln>
            <a:noFill/>
          </a:ln>
        </p:spPr>
      </p:pic>
      <p:pic>
        <p:nvPicPr>
          <p:cNvPr id="104" name="Google Shape;104;p35"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5" name="Google Shape;105;p35"/>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a:solidFill>
                  <a:srgbClr val="FFC1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5"/>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07" name="Google Shape;107;p35"/>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Dan Garcia</a:t>
            </a:r>
            <a:endParaRPr/>
          </a:p>
        </p:txBody>
      </p:sp>
      <p:sp>
        <p:nvSpPr>
          <p:cNvPr id="108" name="Google Shape;108;p35"/>
          <p:cNvSpPr txBox="1"/>
          <p:nvPr/>
        </p:nvSpPr>
        <p:spPr>
          <a:xfrm>
            <a:off x="7738676" y="1870340"/>
            <a:ext cx="1254124"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Bora Nikolić</a:t>
            </a:r>
            <a:endParaRPr sz="1250" b="1">
              <a:solidFill>
                <a:srgbClr val="7F7F7F"/>
              </a:solidFill>
              <a:latin typeface="Arial"/>
              <a:ea typeface="Arial"/>
              <a:cs typeface="Arial"/>
              <a:sym typeface="Arial"/>
            </a:endParaRPr>
          </a:p>
        </p:txBody>
      </p:sp>
      <p:pic>
        <p:nvPicPr>
          <p:cNvPr id="109" name="Google Shape;109;p35"/>
          <p:cNvPicPr preferRelativeResize="0"/>
          <p:nvPr/>
        </p:nvPicPr>
        <p:blipFill rotWithShape="1">
          <a:blip r:embed="rId4">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pic>
        <p:nvPicPr>
          <p:cNvPr id="110" name="Google Shape;110;p35"/>
          <p:cNvPicPr preferRelativeResize="0"/>
          <p:nvPr/>
        </p:nvPicPr>
        <p:blipFill rotWithShape="1">
          <a:blip r:embed="rId5">
            <a:alphaModFix/>
          </a:blip>
          <a:srcRect l="6757" t="8236" r="5233" b="12908"/>
          <a:stretch/>
        </p:blipFill>
        <p:spPr>
          <a:xfrm>
            <a:off x="7890777" y="299829"/>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111" name="Google Shape;111;p35"/>
          <p:cNvSpPr/>
          <p:nvPr/>
        </p:nvSpPr>
        <p:spPr>
          <a:xfrm>
            <a:off x="3120097"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Great Ideas</a:t>
            </a:r>
            <a:endParaRPr/>
          </a:p>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in</a:t>
            </a:r>
            <a:br>
              <a:rPr lang="en-US" sz="2500" b="1">
                <a:solidFill>
                  <a:schemeClr val="lt1"/>
                </a:solidFill>
                <a:latin typeface="Arial"/>
                <a:ea typeface="Arial"/>
                <a:cs typeface="Arial"/>
                <a:sym typeface="Arial"/>
              </a:rPr>
            </a:br>
            <a:r>
              <a:rPr lang="en-US" sz="2500" b="1">
                <a:solidFill>
                  <a:schemeClr val="lt1"/>
                </a:solidFill>
                <a:latin typeface="Arial"/>
                <a:ea typeface="Arial"/>
                <a:cs typeface="Arial"/>
                <a:sym typeface="Arial"/>
              </a:rPr>
              <a:t>Computer Architecture</a:t>
            </a:r>
            <a:endParaRPr/>
          </a:p>
          <a:p>
            <a:pPr marL="0" marR="0" lvl="0" indent="0" algn="ctr" rtl="0">
              <a:lnSpc>
                <a:spcPct val="77000"/>
              </a:lnSpc>
              <a:spcBef>
                <a:spcPts val="0"/>
              </a:spcBef>
              <a:spcAft>
                <a:spcPts val="0"/>
              </a:spcAft>
              <a:buNone/>
            </a:pPr>
            <a:r>
              <a:rPr lang="en-US" sz="1800">
                <a:solidFill>
                  <a:srgbClr val="7F7F7F"/>
                </a:solidFill>
                <a:latin typeface="Arial"/>
                <a:ea typeface="Arial"/>
                <a:cs typeface="Arial"/>
                <a:sym typeface="Arial"/>
              </a:rPr>
              <a:t>(a.k.a. Machine Structures)</a:t>
            </a:r>
            <a:endParaRPr sz="2875" b="1">
              <a:solidFill>
                <a:schemeClr val="dk2"/>
              </a:solidFill>
              <a:latin typeface="Arial"/>
              <a:ea typeface="Arial"/>
              <a:cs typeface="Arial"/>
              <a:sym typeface="Arial"/>
            </a:endParaRPr>
          </a:p>
        </p:txBody>
      </p:sp>
      <p:sp>
        <p:nvSpPr>
          <p:cNvPr id="112" name="Google Shape;112;p35"/>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113" name="Google Shape;113;p35"/>
          <p:cNvPicPr preferRelativeResize="0"/>
          <p:nvPr/>
        </p:nvPicPr>
        <p:blipFill rotWithShape="1">
          <a:blip r:embed="rId6">
            <a:alphaModFix/>
          </a:blip>
          <a:srcRect/>
          <a:stretch/>
        </p:blipFill>
        <p:spPr>
          <a:xfrm>
            <a:off x="8334212" y="4860074"/>
            <a:ext cx="809788" cy="283426"/>
          </a:xfrm>
          <a:prstGeom prst="rect">
            <a:avLst/>
          </a:prstGeom>
          <a:noFill/>
          <a:ln>
            <a:noFill/>
          </a:ln>
        </p:spPr>
      </p:pic>
      <p:pic>
        <p:nvPicPr>
          <p:cNvPr id="114" name="Google Shape;114;p35"/>
          <p:cNvPicPr preferRelativeResize="0"/>
          <p:nvPr/>
        </p:nvPicPr>
        <p:blipFill rotWithShape="1">
          <a:blip r:embed="rId7">
            <a:alphaModFix/>
          </a:blip>
          <a:srcRect/>
          <a:stretch/>
        </p:blipFill>
        <p:spPr>
          <a:xfrm>
            <a:off x="76200" y="57150"/>
            <a:ext cx="609600" cy="609600"/>
          </a:xfrm>
          <a:prstGeom prst="rect">
            <a:avLst/>
          </a:prstGeom>
          <a:noFill/>
          <a:ln>
            <a:noFill/>
          </a:ln>
        </p:spPr>
      </p:pic>
      <p:pic>
        <p:nvPicPr>
          <p:cNvPr id="115" name="Google Shape;115;p35"/>
          <p:cNvPicPr preferRelativeResize="0"/>
          <p:nvPr/>
        </p:nvPicPr>
        <p:blipFill rotWithShape="1">
          <a:blip r:embed="rId8">
            <a:alphaModFix/>
          </a:blip>
          <a:srcRect/>
          <a:stretch/>
        </p:blipFill>
        <p:spPr>
          <a:xfrm>
            <a:off x="2263606" y="4781550"/>
            <a:ext cx="948506" cy="292100"/>
          </a:xfrm>
          <a:prstGeom prst="rect">
            <a:avLst/>
          </a:prstGeom>
          <a:noFill/>
          <a:ln>
            <a:noFill/>
          </a:ln>
        </p:spPr>
      </p:pic>
      <p:sp>
        <p:nvSpPr>
          <p:cNvPr id="116" name="Google Shape;116;p35"/>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Courier"/>
                <a:ea typeface="Courier"/>
                <a:cs typeface="Courier"/>
                <a:sym typeface="Courier"/>
              </a:rPr>
              <a:t>cs61c.org</a:t>
            </a:r>
            <a:r>
              <a:rPr lang="en-US" sz="1800" b="1">
                <a:solidFill>
                  <a:schemeClr val="lt1"/>
                </a:solidFill>
                <a:latin typeface="Helvetica Neue"/>
                <a:ea typeface="Helvetica Neue"/>
                <a:cs typeface="Helvetica Neue"/>
                <a:sym typeface="Helvetica Neue"/>
              </a:rPr>
              <a:t> </a:t>
            </a:r>
            <a:endParaRPr sz="15900">
              <a:solidFill>
                <a:schemeClr val="lt1"/>
              </a:solidFill>
              <a:latin typeface="Helvetica Neue"/>
              <a:ea typeface="Helvetica Neue"/>
              <a:cs typeface="Helvetica Neue"/>
              <a:sym typeface="Helvetica Neue"/>
            </a:endParaRPr>
          </a:p>
        </p:txBody>
      </p:sp>
      <p:sp>
        <p:nvSpPr>
          <p:cNvPr id="117" name="Google Shape;117;p35"/>
          <p:cNvSpPr/>
          <p:nvPr/>
        </p:nvSpPr>
        <p:spPr>
          <a:xfrm>
            <a:off x="3123398"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a:solidFill>
                  <a:srgbClr val="4991B1"/>
                </a:solidFill>
                <a:latin typeface="Arial"/>
                <a:ea typeface="Arial"/>
                <a:cs typeface="Arial"/>
                <a:sym typeface="Arial"/>
              </a:rPr>
              <a:t>CS61C</a:t>
            </a:r>
            <a:endParaRPr sz="4800" b="1">
              <a:solidFill>
                <a:srgbClr val="4991B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wo Column Lines">
  <p:cSld name="Two Column Lines">
    <p:spTree>
      <p:nvGrpSpPr>
        <p:cNvPr id="1" name="Shape 118"/>
        <p:cNvGrpSpPr/>
        <p:nvPr/>
      </p:nvGrpSpPr>
      <p:grpSpPr>
        <a:xfrm>
          <a:off x="0" y="0"/>
          <a:ext cx="0" cy="0"/>
          <a:chOff x="0" y="0"/>
          <a:chExt cx="0" cy="0"/>
        </a:xfrm>
      </p:grpSpPr>
      <p:pic>
        <p:nvPicPr>
          <p:cNvPr id="119" name="Google Shape;119;p36"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20" name="Google Shape;120;p36"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1" name="Google Shape;121;p36"/>
          <p:cNvSpPr txBox="1">
            <a:spLocks noGrp="1"/>
          </p:cNvSpPr>
          <p:nvPr>
            <p:ph type="body" idx="1"/>
          </p:nvPr>
        </p:nvSpPr>
        <p:spPr>
          <a:xfrm>
            <a:off x="2286000" y="666750"/>
            <a:ext cx="2952750"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a:latin typeface="Arial"/>
                <a:ea typeface="Arial"/>
                <a:cs typeface="Arial"/>
                <a:sym typeface="Arial"/>
              </a:defRPr>
            </a:lvl1pPr>
            <a:lvl2pPr marL="914400" lvl="1" indent="-350043" algn="l">
              <a:spcBef>
                <a:spcPts val="425"/>
              </a:spcBef>
              <a:spcAft>
                <a:spcPts val="0"/>
              </a:spcAft>
              <a:buClr>
                <a:srgbClr val="C5DBC3"/>
              </a:buClr>
              <a:buSzPts val="1913"/>
              <a:buChar char="🢭"/>
              <a:defRPr sz="2125">
                <a:latin typeface="Arial"/>
                <a:ea typeface="Arial"/>
                <a:cs typeface="Arial"/>
                <a:sym typeface="Arial"/>
              </a:defRPr>
            </a:lvl2pPr>
            <a:lvl3pPr marL="1371600" lvl="2" indent="-343725" algn="l">
              <a:spcBef>
                <a:spcPts val="363"/>
              </a:spcBef>
              <a:spcAft>
                <a:spcPts val="0"/>
              </a:spcAft>
              <a:buClr>
                <a:srgbClr val="00BEE2"/>
              </a:buClr>
              <a:buSzPts val="1813"/>
              <a:buChar char="■"/>
              <a:defRPr sz="1812">
                <a:latin typeface="Arial"/>
                <a:ea typeface="Arial"/>
                <a:cs typeface="Arial"/>
                <a:sym typeface="Arial"/>
              </a:defRPr>
            </a:lvl3pPr>
            <a:lvl4pPr marL="1828800" lvl="3" indent="-331787" algn="l">
              <a:spcBef>
                <a:spcPts val="325"/>
              </a:spcBef>
              <a:spcAft>
                <a:spcPts val="0"/>
              </a:spcAft>
              <a:buSzPts val="1625"/>
              <a:buChar char="•"/>
              <a:defRPr sz="1625">
                <a:latin typeface="Arial"/>
                <a:ea typeface="Arial"/>
                <a:cs typeface="Arial"/>
                <a:sym typeface="Arial"/>
              </a:defRPr>
            </a:lvl4pPr>
            <a:lvl5pPr marL="2286000" lvl="4" indent="-331787" algn="l">
              <a:spcBef>
                <a:spcPts val="325"/>
              </a:spcBef>
              <a:spcAft>
                <a:spcPts val="0"/>
              </a:spcAft>
              <a:buSzPts val="1625"/>
              <a:buChar char="●"/>
              <a:defRPr sz="1625">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2" name="Google Shape;122;p36"/>
          <p:cNvSpPr txBox="1">
            <a:spLocks noGrp="1"/>
          </p:cNvSpPr>
          <p:nvPr>
            <p:ph type="body" idx="2"/>
          </p:nvPr>
        </p:nvSpPr>
        <p:spPr>
          <a:xfrm>
            <a:off x="5715000" y="666750"/>
            <a:ext cx="2978944" cy="4055600"/>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a:latin typeface="Arial"/>
                <a:ea typeface="Arial"/>
                <a:cs typeface="Arial"/>
                <a:sym typeface="Arial"/>
              </a:defRPr>
            </a:lvl1pPr>
            <a:lvl2pPr marL="914400" lvl="1" indent="-350043" algn="l">
              <a:spcBef>
                <a:spcPts val="425"/>
              </a:spcBef>
              <a:spcAft>
                <a:spcPts val="0"/>
              </a:spcAft>
              <a:buClr>
                <a:srgbClr val="C5DBC3"/>
              </a:buClr>
              <a:buSzPts val="1913"/>
              <a:buChar char="🢭"/>
              <a:defRPr sz="2125">
                <a:latin typeface="Arial"/>
                <a:ea typeface="Arial"/>
                <a:cs typeface="Arial"/>
                <a:sym typeface="Arial"/>
              </a:defRPr>
            </a:lvl2pPr>
            <a:lvl3pPr marL="1371600" lvl="2" indent="-343725" algn="l">
              <a:spcBef>
                <a:spcPts val="363"/>
              </a:spcBef>
              <a:spcAft>
                <a:spcPts val="0"/>
              </a:spcAft>
              <a:buClr>
                <a:srgbClr val="00BEE2"/>
              </a:buClr>
              <a:buSzPts val="1813"/>
              <a:buChar char="■"/>
              <a:defRPr sz="1812">
                <a:latin typeface="Arial"/>
                <a:ea typeface="Arial"/>
                <a:cs typeface="Arial"/>
                <a:sym typeface="Arial"/>
              </a:defRPr>
            </a:lvl3pPr>
            <a:lvl4pPr marL="1828800" lvl="3" indent="-331787" algn="l">
              <a:spcBef>
                <a:spcPts val="325"/>
              </a:spcBef>
              <a:spcAft>
                <a:spcPts val="0"/>
              </a:spcAft>
              <a:buSzPts val="1625"/>
              <a:buChar char="•"/>
              <a:defRPr sz="1625">
                <a:latin typeface="Arial"/>
                <a:ea typeface="Arial"/>
                <a:cs typeface="Arial"/>
                <a:sym typeface="Arial"/>
              </a:defRPr>
            </a:lvl4pPr>
            <a:lvl5pPr marL="2286000" lvl="4" indent="-331787" algn="l">
              <a:spcBef>
                <a:spcPts val="325"/>
              </a:spcBef>
              <a:spcAft>
                <a:spcPts val="0"/>
              </a:spcAft>
              <a:buSzPts val="1625"/>
              <a:buChar char="●"/>
              <a:defRPr sz="1625">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3" name="Google Shape;123;p3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6"/>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a:solidFill>
                  <a:srgbClr val="FFC117"/>
                </a:solidFill>
                <a:latin typeface="Arial"/>
                <a:ea typeface="Arial"/>
                <a:cs typeface="Arial"/>
                <a:sym typeface="Arial"/>
              </a:rPr>
              <a:t>Introduction</a:t>
            </a:r>
            <a:r>
              <a:rPr lang="en-US" sz="1125" b="1">
                <a:solidFill>
                  <a:srgbClr val="FFFF00"/>
                </a:solidFill>
                <a:latin typeface="Arial"/>
                <a:ea typeface="Arial"/>
                <a:cs typeface="Arial"/>
                <a:sym typeface="Arial"/>
              </a:rPr>
              <a:t> </a:t>
            </a:r>
            <a:r>
              <a:rPr lang="en-US" sz="1125" b="1">
                <a:solidFill>
                  <a:schemeClr val="lt1"/>
                </a:solidFill>
                <a:latin typeface="Arial"/>
                <a:ea typeface="Arial"/>
                <a:cs typeface="Arial"/>
                <a:sym typeface="Arial"/>
              </a:rPr>
              <a:t>(</a:t>
            </a:r>
            <a:fld id="{00000000-1234-1234-1234-123412341234}" type="slidenum">
              <a:rPr lang="en-US" sz="1125" b="1">
                <a:solidFill>
                  <a:schemeClr val="lt1"/>
                </a:solidFill>
                <a:latin typeface="Arial"/>
                <a:ea typeface="Arial"/>
                <a:cs typeface="Arial"/>
                <a:sym typeface="Arial"/>
              </a:rPr>
              <a:t>‹#›</a:t>
            </a:fld>
            <a:r>
              <a:rPr lang="en-US" sz="1125" b="1">
                <a:solidFill>
                  <a:schemeClr val="lt1"/>
                </a:solidFill>
                <a:latin typeface="Arial"/>
                <a:ea typeface="Arial"/>
                <a:cs typeface="Arial"/>
                <a:sym typeface="Arial"/>
              </a:rPr>
              <a:t>)</a:t>
            </a:r>
            <a:endParaRPr/>
          </a:p>
        </p:txBody>
      </p:sp>
      <p:sp>
        <p:nvSpPr>
          <p:cNvPr id="125" name="Google Shape;125;p36"/>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a:solidFill>
                  <a:schemeClr val="lt1"/>
                </a:solidFill>
                <a:latin typeface="Arial"/>
                <a:ea typeface="Arial"/>
                <a:cs typeface="Arial"/>
                <a:sym typeface="Arial"/>
              </a:rPr>
              <a:t>Garcia, Nikolić</a:t>
            </a:r>
            <a:endParaRPr sz="875" b="0" i="0">
              <a:solidFill>
                <a:schemeClr val="lt1"/>
              </a:solidFill>
              <a:latin typeface="Arial"/>
              <a:ea typeface="Arial"/>
              <a:cs typeface="Arial"/>
              <a:sym typeface="Arial"/>
            </a:endParaRPr>
          </a:p>
        </p:txBody>
      </p:sp>
      <p:pic>
        <p:nvPicPr>
          <p:cNvPr id="126" name="Google Shape;126;p36"/>
          <p:cNvPicPr preferRelativeResize="0"/>
          <p:nvPr/>
        </p:nvPicPr>
        <p:blipFill rotWithShape="1">
          <a:blip r:embed="rId4">
            <a:alphaModFix/>
          </a:blip>
          <a:srcRect/>
          <a:stretch/>
        </p:blipFill>
        <p:spPr>
          <a:xfrm>
            <a:off x="76200" y="57150"/>
            <a:ext cx="609600" cy="609600"/>
          </a:xfrm>
          <a:prstGeom prst="rect">
            <a:avLst/>
          </a:prstGeom>
          <a:noFill/>
          <a:ln>
            <a:noFill/>
          </a:ln>
        </p:spPr>
      </p:pic>
      <p:pic>
        <p:nvPicPr>
          <p:cNvPr id="127" name="Google Shape;127;p36"/>
          <p:cNvPicPr preferRelativeResize="0"/>
          <p:nvPr/>
        </p:nvPicPr>
        <p:blipFill rotWithShape="1">
          <a:blip r:embed="rId5">
            <a:alphaModFix/>
          </a:blip>
          <a:srcRect/>
          <a:stretch/>
        </p:blipFill>
        <p:spPr>
          <a:xfrm>
            <a:off x="8334212" y="4860074"/>
            <a:ext cx="809788" cy="283426"/>
          </a:xfrm>
          <a:prstGeom prst="rect">
            <a:avLst/>
          </a:prstGeom>
          <a:noFill/>
          <a:ln>
            <a:noFill/>
          </a:ln>
        </p:spPr>
      </p:pic>
      <p:cxnSp>
        <p:nvCxnSpPr>
          <p:cNvPr id="128" name="Google Shape;128;p36"/>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pic>
        <p:nvPicPr>
          <p:cNvPr id="129" name="Google Shape;129;p36"/>
          <p:cNvPicPr preferRelativeResize="0"/>
          <p:nvPr/>
        </p:nvPicPr>
        <p:blipFill rotWithShape="1">
          <a:blip r:embed="rId6">
            <a:alphaModFix/>
          </a:blip>
          <a:srcRect/>
          <a:stretch/>
        </p:blipFill>
        <p:spPr>
          <a:xfrm>
            <a:off x="2263606" y="4781550"/>
            <a:ext cx="948506" cy="292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ub Title Lines">
  <p:cSld name="Sub Title Lines">
    <p:spTree>
      <p:nvGrpSpPr>
        <p:cNvPr id="1" name="Shape 130"/>
        <p:cNvGrpSpPr/>
        <p:nvPr/>
      </p:nvGrpSpPr>
      <p:grpSpPr>
        <a:xfrm>
          <a:off x="0" y="0"/>
          <a:ext cx="0" cy="0"/>
          <a:chOff x="0" y="0"/>
          <a:chExt cx="0" cy="0"/>
        </a:xfrm>
      </p:grpSpPr>
      <p:pic>
        <p:nvPicPr>
          <p:cNvPr id="131" name="Google Shape;131;p37"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32" name="Google Shape;132;p37"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33" name="Google Shape;133;p37"/>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4" name="Google Shape;134;p37"/>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5" name="Google Shape;135;p37"/>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6" name="Google Shape;136;p37"/>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37" name="Google Shape;137;p37"/>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lvl1pPr lvl="0" algn="ctr">
              <a:spcBef>
                <a:spcPts val="0"/>
              </a:spcBef>
              <a:spcAft>
                <a:spcPts val="0"/>
              </a:spcAft>
              <a:buSzPts val="5997"/>
              <a:buNone/>
              <a:defRPr sz="6313" b="1" cap="none">
                <a:solidFill>
                  <a:srgbClr val="D0940C"/>
                </a:solidFill>
                <a:latin typeface="Arial"/>
                <a:ea typeface="Arial"/>
                <a:cs typeface="Arial"/>
                <a:sym typeface="Aria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38" name="Google Shape;138;p37"/>
          <p:cNvSpPr/>
          <p:nvPr/>
        </p:nvSpPr>
        <p:spPr>
          <a:xfrm>
            <a:off x="2769688" y="4181782"/>
            <a:ext cx="5898063" cy="294968"/>
          </a:xfrm>
          <a:prstGeom prst="ellipse">
            <a:avLst/>
          </a:prstGeom>
          <a:solidFill>
            <a:schemeClr val="dk1">
              <a:alpha val="16862"/>
            </a:schemeClr>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Lines">
  <p:cSld name="Blank Lines">
    <p:spTree>
      <p:nvGrpSpPr>
        <p:cNvPr id="1" name="Shape 139"/>
        <p:cNvGrpSpPr/>
        <p:nvPr/>
      </p:nvGrpSpPr>
      <p:grpSpPr>
        <a:xfrm>
          <a:off x="0" y="0"/>
          <a:ext cx="0" cy="0"/>
          <a:chOff x="0" y="0"/>
          <a:chExt cx="0" cy="0"/>
        </a:xfrm>
      </p:grpSpPr>
      <p:pic>
        <p:nvPicPr>
          <p:cNvPr id="140" name="Google Shape;140;p38"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1" name="Google Shape;141;p38"/>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2" name="Google Shape;142;p38"/>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3" name="Google Shape;143;p38"/>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4" name="Google Shape;144;p38"/>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145" name="Google Shape;145;p38"/>
          <p:cNvSpPr/>
          <p:nvPr/>
        </p:nvSpPr>
        <p:spPr>
          <a:xfrm>
            <a:off x="2769688" y="4181782"/>
            <a:ext cx="5898063" cy="294968"/>
          </a:xfrm>
          <a:prstGeom prst="ellipse">
            <a:avLst/>
          </a:prstGeom>
          <a:solidFill>
            <a:schemeClr val="dk1">
              <a:alpha val="16862"/>
            </a:schemeClr>
          </a:solidFill>
          <a:ln>
            <a:noFill/>
          </a:ln>
        </p:spPr>
        <p:txBody>
          <a:bodyPr spcFirstLastPara="1" wrap="square" lIns="57150" tIns="28575" rIns="57150" bIns="28575"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pic>
        <p:nvPicPr>
          <p:cNvPr id="146" name="Google Shape;146;p38" descr="A picture containing light&#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39"/>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9"/>
          <p:cNvSpPr txBox="1">
            <a:spLocks noGrp="1"/>
          </p:cNvSpPr>
          <p:nvPr>
            <p:ph type="body" idx="1"/>
          </p:nvPr>
        </p:nvSpPr>
        <p:spPr>
          <a:xfrm>
            <a:off x="457200" y="1200151"/>
            <a:ext cx="4038600" cy="3394472"/>
          </a:xfrm>
          <a:prstGeom prst="rect">
            <a:avLst/>
          </a:prstGeom>
          <a:noFill/>
          <a:ln>
            <a:noFill/>
          </a:ln>
        </p:spPr>
        <p:txBody>
          <a:bodyPr spcFirstLastPara="1" wrap="square" lIns="130600" tIns="65300" rIns="130600" bIns="65300" anchor="t" anchorCtr="0">
            <a:noAutofit/>
          </a:bodyPr>
          <a:lstStyle>
            <a:lvl1pPr marL="457200" lvl="0" indent="-397510" algn="l">
              <a:spcBef>
                <a:spcPts val="625"/>
              </a:spcBef>
              <a:spcAft>
                <a:spcPts val="0"/>
              </a:spcAft>
              <a:buSzPts val="2660"/>
              <a:buChar char="▪"/>
              <a:defRPr sz="2800"/>
            </a:lvl1pPr>
            <a:lvl2pPr marL="914400" lvl="1" indent="-365760" algn="l">
              <a:spcBef>
                <a:spcPts val="480"/>
              </a:spcBef>
              <a:spcAft>
                <a:spcPts val="0"/>
              </a:spcAft>
              <a:buClr>
                <a:srgbClr val="C5DBC3"/>
              </a:buClr>
              <a:buSzPts val="2160"/>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0" name="Google Shape;150;p39"/>
          <p:cNvSpPr txBox="1">
            <a:spLocks noGrp="1"/>
          </p:cNvSpPr>
          <p:nvPr>
            <p:ph type="body" idx="2"/>
          </p:nvPr>
        </p:nvSpPr>
        <p:spPr>
          <a:xfrm>
            <a:off x="4648200" y="1200151"/>
            <a:ext cx="4038600" cy="3394472"/>
          </a:xfrm>
          <a:prstGeom prst="rect">
            <a:avLst/>
          </a:prstGeom>
          <a:noFill/>
          <a:ln>
            <a:noFill/>
          </a:ln>
        </p:spPr>
        <p:txBody>
          <a:bodyPr spcFirstLastPara="1" wrap="square" lIns="130600" tIns="65300" rIns="130600" bIns="65300" anchor="t" anchorCtr="0">
            <a:noAutofit/>
          </a:bodyPr>
          <a:lstStyle>
            <a:lvl1pPr marL="457200" lvl="0" indent="-397510" algn="l">
              <a:spcBef>
                <a:spcPts val="625"/>
              </a:spcBef>
              <a:spcAft>
                <a:spcPts val="0"/>
              </a:spcAft>
              <a:buSzPts val="2660"/>
              <a:buChar char="▪"/>
              <a:defRPr sz="2800"/>
            </a:lvl1pPr>
            <a:lvl2pPr marL="914400" lvl="1" indent="-365760" algn="l">
              <a:spcBef>
                <a:spcPts val="480"/>
              </a:spcBef>
              <a:spcAft>
                <a:spcPts val="0"/>
              </a:spcAft>
              <a:buClr>
                <a:srgbClr val="C5DBC3"/>
              </a:buClr>
              <a:buSzPts val="2160"/>
              <a:buChar char="🢭"/>
              <a:defRPr sz="2400"/>
            </a:lvl2pPr>
            <a:lvl3pPr marL="1371600" lvl="2" indent="-355600" algn="l">
              <a:spcBef>
                <a:spcPts val="400"/>
              </a:spcBef>
              <a:spcAft>
                <a:spcPts val="0"/>
              </a:spcAft>
              <a:buClr>
                <a:srgbClr val="00BEE2"/>
              </a:buClr>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1" name="Google Shape;151;p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2875">
                <a:solidFill>
                  <a:schemeClr val="accent1"/>
                </a:solidFill>
                <a:latin typeface="Helvetica Neue"/>
                <a:ea typeface="Helvetica Neue"/>
                <a:cs typeface="Helvetica Neue"/>
                <a:sym typeface="Helvetica Neue"/>
              </a:defRPr>
            </a:lvl1pPr>
            <a:lvl2pPr marL="0" marR="0" lvl="1" indent="0" algn="l" rtl="0">
              <a:spcBef>
                <a:spcPts val="0"/>
              </a:spcBef>
              <a:spcAft>
                <a:spcPts val="0"/>
              </a:spcAft>
              <a:buNone/>
              <a:defRPr sz="22875">
                <a:solidFill>
                  <a:schemeClr val="accent1"/>
                </a:solidFill>
                <a:latin typeface="Helvetica Neue"/>
                <a:ea typeface="Helvetica Neue"/>
                <a:cs typeface="Helvetica Neue"/>
                <a:sym typeface="Helvetica Neue"/>
              </a:defRPr>
            </a:lvl2pPr>
            <a:lvl3pPr marL="0" marR="0" lvl="2" indent="0" algn="l" rtl="0">
              <a:spcBef>
                <a:spcPts val="0"/>
              </a:spcBef>
              <a:spcAft>
                <a:spcPts val="0"/>
              </a:spcAft>
              <a:buNone/>
              <a:defRPr sz="22875">
                <a:solidFill>
                  <a:schemeClr val="accent1"/>
                </a:solidFill>
                <a:latin typeface="Helvetica Neue"/>
                <a:ea typeface="Helvetica Neue"/>
                <a:cs typeface="Helvetica Neue"/>
                <a:sym typeface="Helvetica Neue"/>
              </a:defRPr>
            </a:lvl3pPr>
            <a:lvl4pPr marL="0" marR="0" lvl="3" indent="0" algn="l" rtl="0">
              <a:spcBef>
                <a:spcPts val="0"/>
              </a:spcBef>
              <a:spcAft>
                <a:spcPts val="0"/>
              </a:spcAft>
              <a:buNone/>
              <a:defRPr sz="22875">
                <a:solidFill>
                  <a:schemeClr val="accent1"/>
                </a:solidFill>
                <a:latin typeface="Helvetica Neue"/>
                <a:ea typeface="Helvetica Neue"/>
                <a:cs typeface="Helvetica Neue"/>
                <a:sym typeface="Helvetica Neue"/>
              </a:defRPr>
            </a:lvl4pPr>
            <a:lvl5pPr marL="0" marR="0" lvl="4" indent="0" algn="l" rtl="0">
              <a:spcBef>
                <a:spcPts val="0"/>
              </a:spcBef>
              <a:spcAft>
                <a:spcPts val="0"/>
              </a:spcAft>
              <a:buNone/>
              <a:defRPr sz="22875">
                <a:solidFill>
                  <a:schemeClr val="accent1"/>
                </a:solidFill>
                <a:latin typeface="Helvetica Neue"/>
                <a:ea typeface="Helvetica Neue"/>
                <a:cs typeface="Helvetica Neue"/>
                <a:sym typeface="Helvetica Neue"/>
              </a:defRPr>
            </a:lvl5pPr>
            <a:lvl6pPr marL="0" marR="0" lvl="5" indent="0" algn="l" rtl="0">
              <a:spcBef>
                <a:spcPts val="0"/>
              </a:spcBef>
              <a:spcAft>
                <a:spcPts val="0"/>
              </a:spcAft>
              <a:buNone/>
              <a:defRPr sz="22875">
                <a:solidFill>
                  <a:schemeClr val="accent1"/>
                </a:solidFill>
                <a:latin typeface="Helvetica Neue"/>
                <a:ea typeface="Helvetica Neue"/>
                <a:cs typeface="Helvetica Neue"/>
                <a:sym typeface="Helvetica Neue"/>
              </a:defRPr>
            </a:lvl6pPr>
            <a:lvl7pPr marL="0" marR="0" lvl="6" indent="0" algn="l" rtl="0">
              <a:spcBef>
                <a:spcPts val="0"/>
              </a:spcBef>
              <a:spcAft>
                <a:spcPts val="0"/>
              </a:spcAft>
              <a:buNone/>
              <a:defRPr sz="22875">
                <a:solidFill>
                  <a:schemeClr val="accent1"/>
                </a:solidFill>
                <a:latin typeface="Helvetica Neue"/>
                <a:ea typeface="Helvetica Neue"/>
                <a:cs typeface="Helvetica Neue"/>
                <a:sym typeface="Helvetica Neue"/>
              </a:defRPr>
            </a:lvl7pPr>
            <a:lvl8pPr marL="0" marR="0" lvl="7" indent="0" algn="l" rtl="0">
              <a:spcBef>
                <a:spcPts val="0"/>
              </a:spcBef>
              <a:spcAft>
                <a:spcPts val="0"/>
              </a:spcAft>
              <a:buNone/>
              <a:defRPr sz="22875">
                <a:solidFill>
                  <a:schemeClr val="accent1"/>
                </a:solidFill>
                <a:latin typeface="Helvetica Neue"/>
                <a:ea typeface="Helvetica Neue"/>
                <a:cs typeface="Helvetica Neue"/>
                <a:sym typeface="Helvetica Neue"/>
              </a:defRPr>
            </a:lvl8pPr>
            <a:lvl9pPr marL="0" marR="0" lvl="8" indent="0" algn="l" rtl="0">
              <a:spcBef>
                <a:spcPts val="0"/>
              </a:spcBef>
              <a:spcAft>
                <a:spcPts val="0"/>
              </a:spcAft>
              <a:buNone/>
              <a:defRPr sz="22875">
                <a:solidFill>
                  <a:schemeClr val="accent1"/>
                </a:solidFill>
                <a:latin typeface="Helvetica Neue"/>
                <a:ea typeface="Helvetica Neue"/>
                <a:cs typeface="Helvetica Neue"/>
                <a:sym typeface="Helvetica Neue"/>
              </a:defRPr>
            </a:lvl9p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0"/>
        <p:cNvGrpSpPr/>
        <p:nvPr/>
      </p:nvGrpSpPr>
      <p:grpSpPr>
        <a:xfrm>
          <a:off x="0" y="0"/>
          <a:ext cx="0" cy="0"/>
          <a:chOff x="0" y="0"/>
          <a:chExt cx="0" cy="0"/>
        </a:xfrm>
      </p:grpSpPr>
      <p:pic>
        <p:nvPicPr>
          <p:cNvPr id="31" name="Google Shape;31;p24"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ub Title">
  <p:cSld name="Sub Title">
    <p:spTree>
      <p:nvGrpSpPr>
        <p:cNvPr id="1" name="Shape 32"/>
        <p:cNvGrpSpPr/>
        <p:nvPr/>
      </p:nvGrpSpPr>
      <p:grpSpPr>
        <a:xfrm>
          <a:off x="0" y="0"/>
          <a:ext cx="0" cy="0"/>
          <a:chOff x="0" y="0"/>
          <a:chExt cx="0" cy="0"/>
        </a:xfrm>
      </p:grpSpPr>
      <p:pic>
        <p:nvPicPr>
          <p:cNvPr id="33" name="Google Shape;33;p25"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4" name="Google Shape;34;p25"/>
          <p:cNvSpPr/>
          <p:nvPr/>
        </p:nvSpPr>
        <p:spPr>
          <a:xfrm>
            <a:off x="309567" y="510779"/>
            <a:ext cx="46037"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5" name="Google Shape;35;p25"/>
          <p:cNvSpPr/>
          <p:nvPr/>
        </p:nvSpPr>
        <p:spPr>
          <a:xfrm>
            <a:off x="268289" y="510779"/>
            <a:ext cx="2857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6" name="Google Shape;36;p25"/>
          <p:cNvSpPr/>
          <p:nvPr/>
        </p:nvSpPr>
        <p:spPr>
          <a:xfrm>
            <a:off x="249239" y="510779"/>
            <a:ext cx="9525"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7" name="Google Shape;37;p25"/>
          <p:cNvSpPr/>
          <p:nvPr/>
        </p:nvSpPr>
        <p:spPr>
          <a:xfrm>
            <a:off x="222250" y="510779"/>
            <a:ext cx="7938" cy="273844"/>
          </a:xfrm>
          <a:prstGeom prst="rect">
            <a:avLst/>
          </a:prstGeom>
          <a:solidFill>
            <a:srgbClr val="000000"/>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b="0" i="0" u="none" strike="noStrike" cap="none">
              <a:solidFill>
                <a:schemeClr val="lt1"/>
              </a:solidFill>
              <a:latin typeface="Helvetica Neue"/>
              <a:ea typeface="Helvetica Neue"/>
              <a:cs typeface="Helvetica Neue"/>
              <a:sym typeface="Helvetica Neue"/>
            </a:endParaRPr>
          </a:p>
        </p:txBody>
      </p:sp>
      <p:sp>
        <p:nvSpPr>
          <p:cNvPr id="38" name="Google Shape;38;p25"/>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scene3d>
              <a:camera prst="orthographicFront"/>
              <a:lightRig rig="flat" dir="t">
                <a:rot lat="0" lon="0" rev="6600000"/>
              </a:lightRig>
            </a:scene3d>
            <a:sp3d extrusionH="25400" contourW="8890">
              <a:bevelT w="38100" h="31750"/>
              <a:contourClr>
                <a:schemeClr val="accent2"/>
              </a:contourClr>
            </a:sp3d>
          </a:bodyPr>
          <a:lstStyle>
            <a:lvl1pPr lvl="0" algn="ctr">
              <a:spcBef>
                <a:spcPts val="0"/>
              </a:spcBef>
              <a:spcAft>
                <a:spcPts val="0"/>
              </a:spcAft>
              <a:buSzPts val="5997"/>
              <a:buNone/>
              <a:defRPr sz="6313" b="1" i="0" cap="none" spc="0">
                <a:ln/>
                <a:solidFill>
                  <a:schemeClr val="accent2"/>
                </a:solidFill>
                <a:effectLst/>
                <a:latin typeface="18 VAG Rounded Bold   07390" pitchFamily="2" charset="0"/>
                <a:ea typeface="18 VAG Rounded Bold   07390" pitchFamily="2" charset="0"/>
                <a:cs typeface="Arial"/>
                <a:sym typeface="Arial"/>
              </a:defRPr>
            </a:lvl1pPr>
            <a:lvl2pPr lvl="1" algn="ctr">
              <a:spcBef>
                <a:spcPts val="360"/>
              </a:spcBef>
              <a:spcAft>
                <a:spcPts val="0"/>
              </a:spcAft>
              <a:buClr>
                <a:srgbClr val="C5DBC3"/>
              </a:buClr>
              <a:buSzPts val="1620"/>
              <a:buNone/>
              <a:defRPr/>
            </a:lvl2pPr>
            <a:lvl3pPr lvl="2" algn="ctr">
              <a:spcBef>
                <a:spcPts val="360"/>
              </a:spcBef>
              <a:spcAft>
                <a:spcPts val="0"/>
              </a:spcAft>
              <a:buClr>
                <a:srgbClr val="00BEE2"/>
              </a:buClr>
              <a:buSzPts val="180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dirty="0"/>
          </a:p>
        </p:txBody>
      </p:sp>
      <p:sp>
        <p:nvSpPr>
          <p:cNvPr id="2" name="Oval 1">
            <a:extLst>
              <a:ext uri="{FF2B5EF4-FFF2-40B4-BE49-F238E27FC236}">
                <a16:creationId xmlns:a16="http://schemas.microsoft.com/office/drawing/2014/main" id="{7EC06295-D0F9-B12A-437A-E97D901F3398}"/>
              </a:ext>
            </a:extLst>
          </p:cNvPr>
          <p:cNvSpPr/>
          <p:nvPr userDrawn="1"/>
        </p:nvSpPr>
        <p:spPr>
          <a:xfrm>
            <a:off x="2752726" y="4315976"/>
            <a:ext cx="5934074" cy="353961"/>
          </a:xfrm>
          <a:prstGeom prst="ellipse">
            <a:avLst/>
          </a:prstGeom>
          <a:solidFill>
            <a:schemeClr val="tx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eaLnBrk="0" hangingPunct="0">
              <a:defRPr/>
            </a:pPr>
            <a:endParaRPr lang="en-US" sz="14297"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40"/>
        <p:cNvGrpSpPr/>
        <p:nvPr/>
      </p:nvGrpSpPr>
      <p:grpSpPr>
        <a:xfrm>
          <a:off x="0" y="0"/>
          <a:ext cx="0" cy="0"/>
          <a:chOff x="0" y="0"/>
          <a:chExt cx="0" cy="0"/>
        </a:xfrm>
      </p:grpSpPr>
      <p:sp>
        <p:nvSpPr>
          <p:cNvPr id="41" name="Google Shape;41;p26"/>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b="0" i="0">
                <a:latin typeface="18 VAG Rounded Light   02390" pitchFamily="2" charset="0"/>
                <a:ea typeface="18 VAG Rounded Light   02390" pitchFamily="2" charset="0"/>
                <a:cs typeface="Arial"/>
                <a:sym typeface="Arial"/>
              </a:defRPr>
            </a:lvl1pPr>
            <a:lvl2pPr marL="914400" lvl="1" indent="-342900" algn="l">
              <a:spcBef>
                <a:spcPts val="400"/>
              </a:spcBef>
              <a:spcAft>
                <a:spcPts val="0"/>
              </a:spcAft>
              <a:buClr>
                <a:srgbClr val="C5DBC3"/>
              </a:buClr>
              <a:buSzPts val="1800"/>
              <a:buChar char="🢭"/>
              <a:defRPr b="0" i="0">
                <a:latin typeface="Arial"/>
                <a:ea typeface="Arial"/>
                <a:cs typeface="Arial"/>
                <a:sym typeface="Arial"/>
              </a:defRPr>
            </a:lvl2pPr>
            <a:lvl3pPr marL="1371600" lvl="2" indent="-355600" algn="l">
              <a:spcBef>
                <a:spcPts val="400"/>
              </a:spcBef>
              <a:spcAft>
                <a:spcPts val="0"/>
              </a:spcAft>
              <a:buClr>
                <a:srgbClr val="00BEE2"/>
              </a:buClr>
              <a:buSzPts val="2000"/>
              <a:buChar char="■"/>
              <a:defRPr b="0" i="0">
                <a:solidFill>
                  <a:srgbClr val="00BEE2"/>
                </a:solidFill>
                <a:latin typeface="Arial"/>
                <a:ea typeface="Arial"/>
                <a:cs typeface="Arial"/>
                <a:sym typeface="Arial"/>
              </a:defRPr>
            </a:lvl3pPr>
            <a:lvl4pPr marL="1828800" lvl="3" indent="-342900" algn="l">
              <a:spcBef>
                <a:spcPts val="360"/>
              </a:spcBef>
              <a:spcAft>
                <a:spcPts val="0"/>
              </a:spcAft>
              <a:buClr>
                <a:srgbClr val="FFC117"/>
              </a:buClr>
              <a:buSzPts val="1800"/>
              <a:buFont typeface="Arial"/>
              <a:buChar char="•"/>
              <a:defRPr sz="1800" b="0" i="0">
                <a:solidFill>
                  <a:srgbClr val="FFC117"/>
                </a:solidFill>
                <a:latin typeface="Arial"/>
                <a:ea typeface="Arial"/>
                <a:cs typeface="Arial"/>
                <a:sym typeface="Arial"/>
              </a:defRPr>
            </a:lvl4pPr>
            <a:lvl5pPr marL="2286000" lvl="4" indent="-342900" algn="l">
              <a:spcBef>
                <a:spcPts val="360"/>
              </a:spcBef>
              <a:spcAft>
                <a:spcPts val="0"/>
              </a:spcAft>
              <a:buClr>
                <a:srgbClr val="E4DDD2"/>
              </a:buClr>
              <a:buSzPts val="1800"/>
              <a:buChar char="●"/>
              <a:defRPr b="0" i="0">
                <a:solidFill>
                  <a:srgbClr val="E4DDD2"/>
                </a:solidFill>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dirty="0"/>
          </a:p>
        </p:txBody>
      </p:sp>
      <p:sp>
        <p:nvSpPr>
          <p:cNvPr id="42" name="Google Shape;42;p2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latin typeface="18 VAG Rounded Bold   07390" pitchFamily="2" charset="0"/>
                <a:ea typeface="18 VAG Rounded Bold   07390" pitchFamily="2" charset="0"/>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Lines" type="obj">
  <p:cSld name="OBJECT">
    <p:spTree>
      <p:nvGrpSpPr>
        <p:cNvPr id="1" name="Shape 43"/>
        <p:cNvGrpSpPr/>
        <p:nvPr/>
      </p:nvGrpSpPr>
      <p:grpSpPr>
        <a:xfrm>
          <a:off x="0" y="0"/>
          <a:ext cx="0" cy="0"/>
          <a:chOff x="0" y="0"/>
          <a:chExt cx="0" cy="0"/>
        </a:xfrm>
      </p:grpSpPr>
      <p:sp>
        <p:nvSpPr>
          <p:cNvPr id="44" name="Google Shape;44;p2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7"/>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a:latin typeface="Arial"/>
                <a:ea typeface="Arial"/>
                <a:cs typeface="Arial"/>
                <a:sym typeface="Arial"/>
              </a:defRPr>
            </a:lvl1pPr>
            <a:lvl2pPr marL="914400" lvl="1" indent="-342900" algn="l">
              <a:spcBef>
                <a:spcPts val="400"/>
              </a:spcBef>
              <a:spcAft>
                <a:spcPts val="0"/>
              </a:spcAft>
              <a:buClr>
                <a:srgbClr val="C5DBC3"/>
              </a:buClr>
              <a:buSzPts val="1800"/>
              <a:buChar char="🢭"/>
              <a:defRPr>
                <a:latin typeface="Arial"/>
                <a:ea typeface="Arial"/>
                <a:cs typeface="Arial"/>
                <a:sym typeface="Arial"/>
              </a:defRPr>
            </a:lvl2pPr>
            <a:lvl3pPr marL="1371600" lvl="2" indent="-355600" algn="l">
              <a:spcBef>
                <a:spcPts val="400"/>
              </a:spcBef>
              <a:spcAft>
                <a:spcPts val="0"/>
              </a:spcAft>
              <a:buClr>
                <a:srgbClr val="00BEE2"/>
              </a:buClr>
              <a:buSzPts val="2000"/>
              <a:buChar char="■"/>
              <a:defRPr>
                <a:latin typeface="Arial"/>
                <a:ea typeface="Arial"/>
                <a:cs typeface="Arial"/>
                <a:sym typeface="Arial"/>
              </a:defRPr>
            </a:lvl3pPr>
            <a:lvl4pPr marL="1828800" lvl="3" indent="-347662" algn="l">
              <a:spcBef>
                <a:spcPts val="375"/>
              </a:spcBef>
              <a:spcAft>
                <a:spcPts val="0"/>
              </a:spcAft>
              <a:buSzPts val="1875"/>
              <a:buChar char="•"/>
              <a:defRPr>
                <a:latin typeface="Arial"/>
                <a:ea typeface="Arial"/>
                <a:cs typeface="Arial"/>
                <a:sym typeface="Arial"/>
              </a:defRPr>
            </a:lvl4pPr>
            <a:lvl5pPr marL="2286000" lvl="4" indent="-342900" algn="l">
              <a:spcBef>
                <a:spcPts val="360"/>
              </a:spcBef>
              <a:spcAft>
                <a:spcPts val="0"/>
              </a:spcAft>
              <a:buSzPts val="1800"/>
              <a:buChar char="●"/>
              <a:defRPr>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28"/>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lvl1pPr lvl="0" algn="ctr">
              <a:spcBef>
                <a:spcPts val="625"/>
              </a:spcBef>
              <a:spcAft>
                <a:spcPts val="0"/>
              </a:spcAft>
              <a:buSzPts val="2280"/>
              <a:buNone/>
              <a:defRPr sz="2400"/>
            </a:lvl1pPr>
            <a:lvl2pPr lvl="1" algn="ctr">
              <a:spcBef>
                <a:spcPts val="400"/>
              </a:spcBef>
              <a:spcAft>
                <a:spcPts val="0"/>
              </a:spcAft>
              <a:buClr>
                <a:srgbClr val="C5DBC3"/>
              </a:buClr>
              <a:buSzPts val="1800"/>
              <a:buNone/>
              <a:defRPr sz="2000"/>
            </a:lvl2pPr>
            <a:lvl3pPr lvl="2" algn="ctr">
              <a:spcBef>
                <a:spcPts val="360"/>
              </a:spcBef>
              <a:spcAft>
                <a:spcPts val="0"/>
              </a:spcAft>
              <a:buClr>
                <a:srgbClr val="00BEE2"/>
              </a:buClr>
              <a:buSzPts val="1800"/>
              <a:buNone/>
              <a:defRPr sz="1800"/>
            </a:lvl3pPr>
            <a:lvl4pPr lvl="3" algn="ctr">
              <a:spcBef>
                <a:spcPts val="320"/>
              </a:spcBef>
              <a:spcAft>
                <a:spcPts val="0"/>
              </a:spcAft>
              <a:buSzPts val="1600"/>
              <a:buNone/>
              <a:defRPr sz="1600"/>
            </a:lvl4pPr>
            <a:lvl5pPr lvl="4" algn="ctr">
              <a:spcBef>
                <a:spcPts val="320"/>
              </a:spcBef>
              <a:spcAft>
                <a:spcPts val="0"/>
              </a:spcAft>
              <a:buSzPts val="1600"/>
              <a:buNone/>
              <a:defRPr sz="1600"/>
            </a:lvl5pPr>
            <a:lvl6pPr lvl="5" algn="ctr">
              <a:spcBef>
                <a:spcPts val="320"/>
              </a:spcBef>
              <a:spcAft>
                <a:spcPts val="0"/>
              </a:spcAft>
              <a:buSzPts val="1600"/>
              <a:buNone/>
              <a:defRPr sz="1600"/>
            </a:lvl6pPr>
            <a:lvl7pPr lvl="6" algn="ctr">
              <a:spcBef>
                <a:spcPts val="320"/>
              </a:spcBef>
              <a:spcAft>
                <a:spcPts val="0"/>
              </a:spcAft>
              <a:buSzPts val="1600"/>
              <a:buNone/>
              <a:defRPr sz="1600"/>
            </a:lvl7pPr>
            <a:lvl8pPr lvl="7" algn="ctr">
              <a:spcBef>
                <a:spcPts val="320"/>
              </a:spcBef>
              <a:spcAft>
                <a:spcPts val="0"/>
              </a:spcAft>
              <a:buSzPts val="1600"/>
              <a:buNone/>
              <a:defRPr sz="1600"/>
            </a:lvl8pPr>
            <a:lvl9pPr lvl="8" algn="ctr">
              <a:spcBef>
                <a:spcPts val="32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
  <p:cSld name="1_Title">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lvl1pPr lvl="0" algn="ctr">
              <a:spcBef>
                <a:spcPts val="0"/>
              </a:spcBef>
              <a:spcAft>
                <a:spcPts val="0"/>
              </a:spcAft>
              <a:buSzPts val="1400"/>
              <a:buNone/>
              <a:defRPr>
                <a:solidFill>
                  <a:srgbClr val="FFC1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9"/>
          <p:cNvSpPr/>
          <p:nvPr/>
        </p:nvSpPr>
        <p:spPr>
          <a:xfrm>
            <a:off x="3123398" y="303799"/>
            <a:ext cx="5181600" cy="1224648"/>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9600">
                <a:solidFill>
                  <a:srgbClr val="4991B1"/>
                </a:solidFill>
                <a:latin typeface="Arial"/>
                <a:ea typeface="Arial"/>
                <a:cs typeface="Arial"/>
                <a:sym typeface="Arial"/>
              </a:rPr>
              <a:t>CS61C</a:t>
            </a:r>
            <a:endParaRPr sz="4800" b="1">
              <a:solidFill>
                <a:srgbClr val="4991B1"/>
              </a:solidFill>
              <a:latin typeface="Arial"/>
              <a:ea typeface="Arial"/>
              <a:cs typeface="Arial"/>
              <a:sym typeface="Arial"/>
            </a:endParaRPr>
          </a:p>
        </p:txBody>
      </p:sp>
      <p:sp>
        <p:nvSpPr>
          <p:cNvPr id="52" name="Google Shape;52;p29"/>
          <p:cNvSpPr/>
          <p:nvPr/>
        </p:nvSpPr>
        <p:spPr>
          <a:xfrm>
            <a:off x="2752726" y="4315976"/>
            <a:ext cx="5934074" cy="353961"/>
          </a:xfrm>
          <a:prstGeom prst="ellipse">
            <a:avLst/>
          </a:prstGeom>
          <a:solidFill>
            <a:schemeClr val="dk1">
              <a:alpha val="16862"/>
            </a:schemeClr>
          </a:solidFill>
          <a:ln>
            <a:noFill/>
          </a:ln>
        </p:spPr>
        <p:txBody>
          <a:bodyPr spcFirstLastPara="1" wrap="square" lIns="81625" tIns="40800" rIns="81625" bIns="40800" anchor="ctr" anchorCtr="0">
            <a:noAutofit/>
          </a:bodyPr>
          <a:lstStyle/>
          <a:p>
            <a:pPr marL="0" marR="0" lvl="0" indent="0" algn="ctr" rtl="0">
              <a:spcBef>
                <a:spcPts val="0"/>
              </a:spcBef>
              <a:spcAft>
                <a:spcPts val="0"/>
              </a:spcAft>
              <a:buNone/>
            </a:pPr>
            <a:endParaRPr sz="14297">
              <a:solidFill>
                <a:schemeClr val="lt1"/>
              </a:solidFill>
              <a:latin typeface="Helvetica Neue"/>
              <a:ea typeface="Helvetica Neue"/>
              <a:cs typeface="Helvetica Neue"/>
              <a:sym typeface="Helvetica Neue"/>
            </a:endParaRPr>
          </a:p>
        </p:txBody>
      </p:sp>
      <p:sp>
        <p:nvSpPr>
          <p:cNvPr id="53" name="Google Shape;53;p29"/>
          <p:cNvSpPr txBox="1"/>
          <p:nvPr/>
        </p:nvSpPr>
        <p:spPr>
          <a:xfrm>
            <a:off x="2312374" y="1870959"/>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 </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Dan Garcia</a:t>
            </a:r>
            <a:endParaRPr/>
          </a:p>
        </p:txBody>
      </p:sp>
      <p:pic>
        <p:nvPicPr>
          <p:cNvPr id="54" name="Google Shape;54;p29"/>
          <p:cNvPicPr preferRelativeResize="0"/>
          <p:nvPr/>
        </p:nvPicPr>
        <p:blipFill rotWithShape="1">
          <a:blip r:embed="rId2">
            <a:alphaModFix/>
          </a:blip>
          <a:srcRect l="14185" t="1842" r="32155" b="47377"/>
          <a:stretch/>
        </p:blipFill>
        <p:spPr>
          <a:xfrm>
            <a:off x="2634024" y="310798"/>
            <a:ext cx="1023576" cy="1267882"/>
          </a:xfrm>
          <a:prstGeom prst="roundRect">
            <a:avLst>
              <a:gd name="adj" fmla="val 8594"/>
            </a:avLst>
          </a:prstGeom>
          <a:solidFill>
            <a:srgbClr val="ECECEC"/>
          </a:solidFill>
          <a:ln>
            <a:noFill/>
          </a:ln>
          <a:effectLst>
            <a:reflection stA="38000" endPos="28000" dist="5000" dir="5400000" sy="-100000" algn="bl" rotWithShape="0"/>
          </a:effectLst>
        </p:spPr>
      </p:pic>
      <p:sp>
        <p:nvSpPr>
          <p:cNvPr id="55" name="Google Shape;55;p29"/>
          <p:cNvSpPr/>
          <p:nvPr/>
        </p:nvSpPr>
        <p:spPr>
          <a:xfrm>
            <a:off x="4722796" y="4793218"/>
            <a:ext cx="198280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Courier"/>
                <a:ea typeface="Courier"/>
                <a:cs typeface="Courier"/>
                <a:sym typeface="Courier"/>
              </a:rPr>
              <a:t>cs61c.org</a:t>
            </a:r>
            <a:r>
              <a:rPr lang="en-US" sz="1800" b="1">
                <a:solidFill>
                  <a:schemeClr val="lt1"/>
                </a:solidFill>
                <a:latin typeface="Helvetica Neue"/>
                <a:ea typeface="Helvetica Neue"/>
                <a:cs typeface="Helvetica Neue"/>
                <a:sym typeface="Helvetica Neue"/>
              </a:rPr>
              <a:t> </a:t>
            </a:r>
            <a:endParaRPr sz="15900">
              <a:solidFill>
                <a:schemeClr val="lt1"/>
              </a:solidFill>
              <a:latin typeface="Helvetica Neue"/>
              <a:ea typeface="Helvetica Neue"/>
              <a:cs typeface="Helvetica Neue"/>
              <a:sym typeface="Helvetica Neue"/>
            </a:endParaRPr>
          </a:p>
        </p:txBody>
      </p:sp>
      <p:sp>
        <p:nvSpPr>
          <p:cNvPr id="56" name="Google Shape;56;p29"/>
          <p:cNvSpPr/>
          <p:nvPr/>
        </p:nvSpPr>
        <p:spPr>
          <a:xfrm>
            <a:off x="3120097" y="1394795"/>
            <a:ext cx="5181600" cy="1155526"/>
          </a:xfrm>
          <a:prstGeom prst="rect">
            <a:avLst/>
          </a:prstGeom>
          <a:noFill/>
          <a:ln>
            <a:noFill/>
          </a:ln>
        </p:spPr>
        <p:txBody>
          <a:bodyPr spcFirstLastPara="1" wrap="square" lIns="56675" tIns="22675" rIns="56675" bIns="22675" anchor="ctr" anchorCtr="0">
            <a:spAutoFit/>
          </a:bodyPr>
          <a:lstStyle/>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Great Ideas</a:t>
            </a:r>
            <a:endParaRPr/>
          </a:p>
          <a:p>
            <a:pPr marL="0" marR="0" lvl="0" indent="0" algn="ctr" rtl="0">
              <a:lnSpc>
                <a:spcPct val="77000"/>
              </a:lnSpc>
              <a:spcBef>
                <a:spcPts val="0"/>
              </a:spcBef>
              <a:spcAft>
                <a:spcPts val="0"/>
              </a:spcAft>
              <a:buNone/>
            </a:pPr>
            <a:r>
              <a:rPr lang="en-US" sz="2500" b="1">
                <a:solidFill>
                  <a:schemeClr val="lt1"/>
                </a:solidFill>
                <a:latin typeface="Arial"/>
                <a:ea typeface="Arial"/>
                <a:cs typeface="Arial"/>
                <a:sym typeface="Arial"/>
              </a:rPr>
              <a:t>in</a:t>
            </a:r>
            <a:br>
              <a:rPr lang="en-US" sz="2500" b="1">
                <a:solidFill>
                  <a:schemeClr val="lt1"/>
                </a:solidFill>
                <a:latin typeface="Arial"/>
                <a:ea typeface="Arial"/>
                <a:cs typeface="Arial"/>
                <a:sym typeface="Arial"/>
              </a:rPr>
            </a:br>
            <a:r>
              <a:rPr lang="en-US" sz="2500" b="1">
                <a:solidFill>
                  <a:schemeClr val="lt1"/>
                </a:solidFill>
                <a:latin typeface="Arial"/>
                <a:ea typeface="Arial"/>
                <a:cs typeface="Arial"/>
                <a:sym typeface="Arial"/>
              </a:rPr>
              <a:t>Computer Architecture</a:t>
            </a:r>
            <a:endParaRPr/>
          </a:p>
          <a:p>
            <a:pPr marL="0" marR="0" lvl="0" indent="0" algn="ctr" rtl="0">
              <a:lnSpc>
                <a:spcPct val="77000"/>
              </a:lnSpc>
              <a:spcBef>
                <a:spcPts val="0"/>
              </a:spcBef>
              <a:spcAft>
                <a:spcPts val="0"/>
              </a:spcAft>
              <a:buNone/>
            </a:pPr>
            <a:r>
              <a:rPr lang="en-US" sz="1800">
                <a:solidFill>
                  <a:srgbClr val="E4DDD2"/>
                </a:solidFill>
                <a:latin typeface="Arial"/>
                <a:ea typeface="Arial"/>
                <a:cs typeface="Arial"/>
                <a:sym typeface="Arial"/>
              </a:rPr>
              <a:t>(a.k.a. Machine Structures)</a:t>
            </a:r>
            <a:endParaRPr sz="2875" b="1">
              <a:solidFill>
                <a:srgbClr val="E4DDD2"/>
              </a:solidFill>
              <a:latin typeface="Arial"/>
              <a:ea typeface="Arial"/>
              <a:cs typeface="Arial"/>
              <a:sym typeface="Arial"/>
            </a:endParaRPr>
          </a:p>
        </p:txBody>
      </p:sp>
      <p:sp>
        <p:nvSpPr>
          <p:cNvPr id="57" name="Google Shape;57;p29"/>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lnSpc>
                <a:spcPct val="100000"/>
              </a:lnSpc>
              <a:spcBef>
                <a:spcPts val="0"/>
              </a:spcBef>
              <a:spcAft>
                <a:spcPts val="0"/>
              </a:spcAft>
              <a:buClr>
                <a:schemeClr val="lt1"/>
              </a:buClr>
              <a:buSzPts val="875"/>
              <a:buFont typeface="Arial"/>
              <a:buNone/>
            </a:pPr>
            <a:r>
              <a:rPr lang="en-US" sz="875" b="0" i="0">
                <a:solidFill>
                  <a:schemeClr val="lt1"/>
                </a:solidFill>
                <a:latin typeface="Arial"/>
                <a:ea typeface="Arial"/>
                <a:cs typeface="Arial"/>
                <a:sym typeface="Arial"/>
              </a:rPr>
              <a:t>Garcia, Yan</a:t>
            </a:r>
            <a:endParaRPr/>
          </a:p>
        </p:txBody>
      </p:sp>
      <p:pic>
        <p:nvPicPr>
          <p:cNvPr id="58" name="Google Shape;58;p29"/>
          <p:cNvPicPr preferRelativeResize="0"/>
          <p:nvPr/>
        </p:nvPicPr>
        <p:blipFill rotWithShape="1">
          <a:blip r:embed="rId3">
            <a:alphaModFix/>
          </a:blip>
          <a:srcRect/>
          <a:stretch/>
        </p:blipFill>
        <p:spPr>
          <a:xfrm>
            <a:off x="8334212" y="4860074"/>
            <a:ext cx="809788" cy="283426"/>
          </a:xfrm>
          <a:prstGeom prst="rect">
            <a:avLst/>
          </a:prstGeom>
          <a:noFill/>
          <a:ln>
            <a:noFill/>
          </a:ln>
        </p:spPr>
      </p:pic>
      <p:pic>
        <p:nvPicPr>
          <p:cNvPr id="59" name="Google Shape;59;p29"/>
          <p:cNvPicPr preferRelativeResize="0"/>
          <p:nvPr/>
        </p:nvPicPr>
        <p:blipFill rotWithShape="1">
          <a:blip r:embed="rId4">
            <a:alphaModFix/>
          </a:blip>
          <a:srcRect/>
          <a:stretch/>
        </p:blipFill>
        <p:spPr>
          <a:xfrm>
            <a:off x="76200" y="57150"/>
            <a:ext cx="609600" cy="609600"/>
          </a:xfrm>
          <a:prstGeom prst="rect">
            <a:avLst/>
          </a:prstGeom>
          <a:noFill/>
          <a:ln>
            <a:noFill/>
          </a:ln>
        </p:spPr>
      </p:pic>
      <p:pic>
        <p:nvPicPr>
          <p:cNvPr id="60" name="Google Shape;60;p29"/>
          <p:cNvPicPr preferRelativeResize="0"/>
          <p:nvPr/>
        </p:nvPicPr>
        <p:blipFill rotWithShape="1">
          <a:blip r:embed="rId5">
            <a:alphaModFix/>
          </a:blip>
          <a:srcRect/>
          <a:stretch/>
        </p:blipFill>
        <p:spPr>
          <a:xfrm>
            <a:off x="2263606" y="4781550"/>
            <a:ext cx="948506" cy="292100"/>
          </a:xfrm>
          <a:prstGeom prst="rect">
            <a:avLst/>
          </a:prstGeom>
          <a:noFill/>
          <a:ln>
            <a:noFill/>
          </a:ln>
        </p:spPr>
      </p:pic>
      <p:pic>
        <p:nvPicPr>
          <p:cNvPr id="61" name="Google Shape;61;p29"/>
          <p:cNvPicPr preferRelativeResize="0"/>
          <p:nvPr/>
        </p:nvPicPr>
        <p:blipFill rotWithShape="1">
          <a:blip r:embed="rId6">
            <a:alphaModFix/>
          </a:blip>
          <a:srcRect l="480" r="480"/>
          <a:stretch/>
        </p:blipFill>
        <p:spPr>
          <a:xfrm>
            <a:off x="7834098" y="308010"/>
            <a:ext cx="949920" cy="1278851"/>
          </a:xfrm>
          <a:prstGeom prst="roundRect">
            <a:avLst>
              <a:gd name="adj" fmla="val 8594"/>
            </a:avLst>
          </a:prstGeom>
          <a:solidFill>
            <a:srgbClr val="ECECEC"/>
          </a:solidFill>
          <a:ln>
            <a:noFill/>
          </a:ln>
          <a:effectLst>
            <a:reflection stA="38000" endPos="28000" dist="5000" dir="5400000" sy="-100000" algn="bl" rotWithShape="0"/>
          </a:effectLst>
        </p:spPr>
      </p:pic>
      <p:sp>
        <p:nvSpPr>
          <p:cNvPr id="62" name="Google Shape;62;p29"/>
          <p:cNvSpPr txBox="1"/>
          <p:nvPr/>
        </p:nvSpPr>
        <p:spPr>
          <a:xfrm>
            <a:off x="7475621" y="1870340"/>
            <a:ext cx="1666875" cy="6694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 b="1">
                <a:solidFill>
                  <a:srgbClr val="7F7F7F"/>
                </a:solidFill>
                <a:latin typeface="Arial"/>
                <a:ea typeface="Arial"/>
                <a:cs typeface="Arial"/>
                <a:sym typeface="Arial"/>
              </a:rPr>
              <a:t>UC Berkeley</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Teaching Professor</a:t>
            </a:r>
            <a:br>
              <a:rPr lang="en-US" sz="1250" b="1">
                <a:solidFill>
                  <a:srgbClr val="7F7F7F"/>
                </a:solidFill>
                <a:latin typeface="Arial"/>
                <a:ea typeface="Arial"/>
                <a:cs typeface="Arial"/>
                <a:sym typeface="Arial"/>
              </a:rPr>
            </a:br>
            <a:r>
              <a:rPr lang="en-US" sz="1250" b="1">
                <a:solidFill>
                  <a:srgbClr val="7F7F7F"/>
                </a:solidFill>
                <a:latin typeface="Arial"/>
                <a:ea typeface="Arial"/>
                <a:cs typeface="Arial"/>
                <a:sym typeface="Arial"/>
              </a:rPr>
              <a:t>Lisa Yan</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wo Column">
  <p:cSld name="Two Column">
    <p:spTree>
      <p:nvGrpSpPr>
        <p:cNvPr id="1" name="Shape 63"/>
        <p:cNvGrpSpPr/>
        <p:nvPr/>
      </p:nvGrpSpPr>
      <p:grpSpPr>
        <a:xfrm>
          <a:off x="0" y="0"/>
          <a:ext cx="0" cy="0"/>
          <a:chOff x="0" y="0"/>
          <a:chExt cx="0" cy="0"/>
        </a:xfrm>
      </p:grpSpPr>
      <p:pic>
        <p:nvPicPr>
          <p:cNvPr id="64" name="Google Shape;64;p30" descr="A picture containing foo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30"/>
          <p:cNvSpPr txBox="1">
            <a:spLocks noGrp="1"/>
          </p:cNvSpPr>
          <p:nvPr>
            <p:ph type="body" idx="1"/>
          </p:nvPr>
        </p:nvSpPr>
        <p:spPr>
          <a:xfrm>
            <a:off x="2286000" y="696095"/>
            <a:ext cx="2952750" cy="4026255"/>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18 VAG Rounded Light   02390" pitchFamily="2" charset="0"/>
                <a:ea typeface="18 VAG Rounded Light   02390" pitchFamily="2" charset="0"/>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0200" algn="l">
              <a:spcBef>
                <a:spcPts val="320"/>
              </a:spcBef>
              <a:spcAft>
                <a:spcPts val="0"/>
              </a:spcAft>
              <a:buSzPts val="1600"/>
              <a:buChar char="●"/>
              <a:defRPr sz="1600"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dirty="0"/>
          </a:p>
        </p:txBody>
      </p:sp>
      <p:sp>
        <p:nvSpPr>
          <p:cNvPr id="66" name="Google Shape;66;p30"/>
          <p:cNvSpPr txBox="1">
            <a:spLocks noGrp="1"/>
          </p:cNvSpPr>
          <p:nvPr>
            <p:ph type="body" idx="2"/>
          </p:nvPr>
        </p:nvSpPr>
        <p:spPr>
          <a:xfrm>
            <a:off x="5715000" y="696095"/>
            <a:ext cx="3000376" cy="4026255"/>
          </a:xfrm>
          <a:prstGeom prst="rect">
            <a:avLst/>
          </a:prstGeom>
          <a:noFill/>
          <a:ln>
            <a:noFill/>
          </a:ln>
        </p:spPr>
        <p:txBody>
          <a:bodyPr spcFirstLastPara="1" wrap="square" lIns="130600" tIns="65300" rIns="130600" bIns="65300" anchor="t" anchorCtr="0">
            <a:noAutofit/>
          </a:bodyPr>
          <a:lstStyle>
            <a:lvl1pPr marL="457200" lvl="0" indent="-379412" algn="l">
              <a:spcBef>
                <a:spcPts val="625"/>
              </a:spcBef>
              <a:spcAft>
                <a:spcPts val="0"/>
              </a:spcAft>
              <a:buSzPts val="2375"/>
              <a:buChar char="▪"/>
              <a:defRPr sz="2500" b="0" i="0">
                <a:latin typeface="18 VAG Rounded Light   02390" pitchFamily="2" charset="0"/>
                <a:ea typeface="18 VAG Rounded Light   02390" pitchFamily="2" charset="0"/>
                <a:cs typeface="Arial"/>
                <a:sym typeface="Arial"/>
              </a:defRPr>
            </a:lvl1pPr>
            <a:lvl2pPr marL="914400" lvl="1" indent="-350043" algn="l">
              <a:spcBef>
                <a:spcPts val="425"/>
              </a:spcBef>
              <a:spcAft>
                <a:spcPts val="0"/>
              </a:spcAft>
              <a:buClr>
                <a:srgbClr val="C5DBC3"/>
              </a:buClr>
              <a:buSzPts val="1913"/>
              <a:buChar char="🢭"/>
              <a:defRPr sz="2125" b="0" i="0">
                <a:latin typeface="Arial"/>
                <a:ea typeface="Arial"/>
                <a:cs typeface="Arial"/>
                <a:sym typeface="Arial"/>
              </a:defRPr>
            </a:lvl2pPr>
            <a:lvl3pPr marL="1371600" lvl="2" indent="-343725" algn="l">
              <a:spcBef>
                <a:spcPts val="363"/>
              </a:spcBef>
              <a:spcAft>
                <a:spcPts val="0"/>
              </a:spcAft>
              <a:buClr>
                <a:srgbClr val="00BEE2"/>
              </a:buClr>
              <a:buSzPts val="1813"/>
              <a:buChar char="■"/>
              <a:defRPr sz="1812" b="0" i="0">
                <a:latin typeface="Arial"/>
                <a:ea typeface="Arial"/>
                <a:cs typeface="Arial"/>
                <a:sym typeface="Arial"/>
              </a:defRPr>
            </a:lvl3pPr>
            <a:lvl4pPr marL="1828800" lvl="3" indent="-331787" algn="l">
              <a:spcBef>
                <a:spcPts val="325"/>
              </a:spcBef>
              <a:spcAft>
                <a:spcPts val="0"/>
              </a:spcAft>
              <a:buSzPts val="1625"/>
              <a:buChar char="•"/>
              <a:defRPr sz="1625" b="0" i="0">
                <a:latin typeface="Arial"/>
                <a:ea typeface="Arial"/>
                <a:cs typeface="Arial"/>
                <a:sym typeface="Arial"/>
              </a:defRPr>
            </a:lvl4pPr>
            <a:lvl5pPr marL="2286000" lvl="4" indent="-331787" algn="l">
              <a:spcBef>
                <a:spcPts val="325"/>
              </a:spcBef>
              <a:spcAft>
                <a:spcPts val="0"/>
              </a:spcAft>
              <a:buSzPts val="1625"/>
              <a:buChar char="●"/>
              <a:defRPr sz="1625"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cxnSp>
        <p:nvCxnSpPr>
          <p:cNvPr id="67" name="Google Shape;67;p30"/>
          <p:cNvCxnSpPr/>
          <p:nvPr/>
        </p:nvCxnSpPr>
        <p:spPr>
          <a:xfrm>
            <a:off x="836882" y="666750"/>
            <a:ext cx="7849919" cy="292"/>
          </a:xfrm>
          <a:prstGeom prst="straightConnector1">
            <a:avLst/>
          </a:prstGeom>
          <a:noFill/>
          <a:ln w="19050" cap="flat" cmpd="sng">
            <a:solidFill>
              <a:schemeClr val="lt2"/>
            </a:solidFill>
            <a:prstDash val="solid"/>
            <a:round/>
            <a:headEnd type="none" w="sm" len="sm"/>
            <a:tailEnd type="none" w="sm" len="sm"/>
          </a:ln>
        </p:spPr>
      </p:cxnSp>
      <p:pic>
        <p:nvPicPr>
          <p:cNvPr id="70" name="Google Shape;70;p30"/>
          <p:cNvPicPr preferRelativeResize="0"/>
          <p:nvPr/>
        </p:nvPicPr>
        <p:blipFill rotWithShape="1">
          <a:blip r:embed="rId3">
            <a:alphaModFix/>
          </a:blip>
          <a:srcRect/>
          <a:stretch/>
        </p:blipFill>
        <p:spPr>
          <a:xfrm>
            <a:off x="76200" y="57150"/>
            <a:ext cx="609600" cy="609600"/>
          </a:xfrm>
          <a:prstGeom prst="rect">
            <a:avLst/>
          </a:prstGeom>
          <a:noFill/>
          <a:ln>
            <a:noFill/>
          </a:ln>
        </p:spPr>
      </p:pic>
      <p:pic>
        <p:nvPicPr>
          <p:cNvPr id="71" name="Google Shape;71;p30"/>
          <p:cNvPicPr preferRelativeResize="0"/>
          <p:nvPr/>
        </p:nvPicPr>
        <p:blipFill rotWithShape="1">
          <a:blip r:embed="rId4">
            <a:alphaModFix/>
          </a:blip>
          <a:srcRect/>
          <a:stretch/>
        </p:blipFill>
        <p:spPr>
          <a:xfrm>
            <a:off x="8334212" y="4860074"/>
            <a:ext cx="809788" cy="283426"/>
          </a:xfrm>
          <a:prstGeom prst="rect">
            <a:avLst/>
          </a:prstGeom>
          <a:noFill/>
          <a:ln>
            <a:noFill/>
          </a:ln>
        </p:spPr>
      </p:pic>
      <p:sp>
        <p:nvSpPr>
          <p:cNvPr id="72" name="Google Shape;72;p3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solidFill>
                  <a:srgbClr val="E4DDD2"/>
                </a:solidFill>
                <a:latin typeface="18 VAG Rounded Bold   07390" pitchFamily="2" charset="0"/>
                <a:ea typeface="18 VAG Rounded Bold   07390" pitchFamily="2" charset="0"/>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pic>
        <p:nvPicPr>
          <p:cNvPr id="73" name="Google Shape;73;p30"/>
          <p:cNvPicPr preferRelativeResize="0"/>
          <p:nvPr/>
        </p:nvPicPr>
        <p:blipFill rotWithShape="1">
          <a:blip r:embed="rId5">
            <a:alphaModFix/>
          </a:blip>
          <a:srcRect/>
          <a:stretch/>
        </p:blipFill>
        <p:spPr>
          <a:xfrm>
            <a:off x="2263606" y="4781550"/>
            <a:ext cx="948506" cy="292100"/>
          </a:xfrm>
          <a:prstGeom prst="rect">
            <a:avLst/>
          </a:prstGeom>
          <a:noFill/>
          <a:ln>
            <a:noFill/>
          </a:ln>
        </p:spPr>
      </p:pic>
      <p:sp>
        <p:nvSpPr>
          <p:cNvPr id="2" name="Google Shape;7;p22">
            <a:extLst>
              <a:ext uri="{FF2B5EF4-FFF2-40B4-BE49-F238E27FC236}">
                <a16:creationId xmlns:a16="http://schemas.microsoft.com/office/drawing/2014/main" id="{6778CFD6-0211-5E9E-F9B2-1C1734D8A5BF}"/>
              </a:ext>
            </a:extLst>
          </p:cNvPr>
          <p:cNvSpPr/>
          <p:nvPr userDrawn="1"/>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i="0" u="none" strike="noStrike" cap="none" dirty="0">
                <a:solidFill>
                  <a:srgbClr val="FFC115"/>
                </a:solidFill>
                <a:latin typeface="18 VAG Rounded Bold   07390" pitchFamily="2" charset="0"/>
                <a:ea typeface="Arial"/>
                <a:cs typeface="Arial"/>
                <a:sym typeface="Arial"/>
              </a:rPr>
              <a:t>RISC-V Data Transfer</a:t>
            </a:r>
            <a:r>
              <a:rPr lang="en-US" sz="1125" b="1" i="0" u="none" strike="noStrike" cap="none" dirty="0">
                <a:solidFill>
                  <a:srgbClr val="FFFF00"/>
                </a:solidFill>
                <a:latin typeface="18 VAG Rounded Bold   07390" pitchFamily="2" charset="0"/>
                <a:ea typeface="Arial"/>
                <a:cs typeface="Arial"/>
                <a:sym typeface="Arial"/>
              </a:rPr>
              <a:t> </a:t>
            </a:r>
            <a:r>
              <a:rPr lang="en-US" sz="1125" b="1" i="0" u="none" strike="noStrike" cap="none" dirty="0">
                <a:solidFill>
                  <a:schemeClr val="lt1"/>
                </a:solidFill>
                <a:latin typeface="18 VAG Rounded Bold   07390" pitchFamily="2" charset="0"/>
                <a:ea typeface="Arial"/>
                <a:cs typeface="Arial"/>
                <a:sym typeface="Arial"/>
              </a:rPr>
              <a:t>(</a:t>
            </a:r>
            <a:fld id="{00000000-1234-1234-1234-123412341234}" type="slidenum">
              <a:rPr lang="en-US" sz="1125" b="1" i="0" u="none" strike="noStrike" cap="none">
                <a:solidFill>
                  <a:schemeClr val="lt1"/>
                </a:solidFill>
                <a:latin typeface="18 VAG Rounded Bold   07390" pitchFamily="2" charset="0"/>
                <a:ea typeface="Arial"/>
                <a:cs typeface="Arial"/>
                <a:sym typeface="Arial"/>
              </a:rPr>
              <a:t>‹#›</a:t>
            </a:fld>
            <a:r>
              <a:rPr lang="en-US" sz="1125" b="1" i="0" u="none" strike="noStrike" cap="none" dirty="0">
                <a:solidFill>
                  <a:schemeClr val="lt1"/>
                </a:solidFill>
                <a:latin typeface="18 VAG Rounded Bold   07390" pitchFamily="2" charset="0"/>
                <a:ea typeface="Arial"/>
                <a:cs typeface="Arial"/>
                <a:sym typeface="Arial"/>
              </a:rPr>
              <a:t>)</a:t>
            </a:r>
            <a:endParaRPr b="1" i="0" dirty="0">
              <a:latin typeface="18 VAG Rounded Bold   07390" pitchFamily="2" charset="0"/>
            </a:endParaRPr>
          </a:p>
        </p:txBody>
      </p:sp>
      <p:sp>
        <p:nvSpPr>
          <p:cNvPr id="3" name="Google Shape;10;p22">
            <a:extLst>
              <a:ext uri="{FF2B5EF4-FFF2-40B4-BE49-F238E27FC236}">
                <a16:creationId xmlns:a16="http://schemas.microsoft.com/office/drawing/2014/main" id="{45C0BB58-50FB-2826-6798-CAA905FB98E3}"/>
              </a:ext>
            </a:extLst>
          </p:cNvPr>
          <p:cNvSpPr/>
          <p:nvPr userDrawn="1"/>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u="none" strike="noStrike" cap="none" dirty="0">
                <a:solidFill>
                  <a:schemeClr val="lt1"/>
                </a:solidFill>
                <a:latin typeface="18 VAG Rounded Light   02390" pitchFamily="2" charset="0"/>
                <a:ea typeface="Arial"/>
                <a:cs typeface="Arial"/>
                <a:sym typeface="Arial"/>
              </a:rPr>
              <a:t>Garcia, Yokota</a:t>
            </a:r>
            <a:endParaRPr b="0" i="0" dirty="0">
              <a:latin typeface="18 VAG Rounded Light   02390"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One Column">
  <p:cSld name="1_One Column">
    <p:spTree>
      <p:nvGrpSpPr>
        <p:cNvPr id="1" name="Shape 74"/>
        <p:cNvGrpSpPr/>
        <p:nvPr/>
      </p:nvGrpSpPr>
      <p:grpSpPr>
        <a:xfrm>
          <a:off x="0" y="0"/>
          <a:ext cx="0" cy="0"/>
          <a:chOff x="0" y="0"/>
          <a:chExt cx="0" cy="0"/>
        </a:xfrm>
      </p:grpSpPr>
      <p:sp>
        <p:nvSpPr>
          <p:cNvPr id="75" name="Google Shape;75;p31"/>
          <p:cNvSpPr txBox="1">
            <a:spLocks noGrp="1"/>
          </p:cNvSpPr>
          <p:nvPr>
            <p:ph type="body" idx="1"/>
          </p:nvPr>
        </p:nvSpPr>
        <p:spPr>
          <a:xfrm>
            <a:off x="838200" y="681037"/>
            <a:ext cx="7877176" cy="4024313"/>
          </a:xfrm>
          <a:prstGeom prst="rect">
            <a:avLst/>
          </a:prstGeom>
          <a:noFill/>
          <a:ln>
            <a:noFill/>
          </a:ln>
        </p:spPr>
        <p:txBody>
          <a:bodyPr spcFirstLastPara="1" wrap="square" lIns="130600" tIns="65300" rIns="130600" bIns="65300" anchor="t" anchorCtr="0">
            <a:noAutofit/>
          </a:bodyPr>
          <a:lstStyle>
            <a:lvl1pPr marL="457200" lvl="0" indent="-373380" algn="l">
              <a:spcBef>
                <a:spcPts val="625"/>
              </a:spcBef>
              <a:spcAft>
                <a:spcPts val="0"/>
              </a:spcAft>
              <a:buSzPts val="2280"/>
              <a:buChar char="▪"/>
              <a:defRPr b="0" i="0">
                <a:latin typeface="Arial"/>
                <a:ea typeface="Arial"/>
                <a:cs typeface="Arial"/>
                <a:sym typeface="Arial"/>
              </a:defRPr>
            </a:lvl1pPr>
            <a:lvl2pPr marL="914400" lvl="1" indent="-342900" algn="l">
              <a:spcBef>
                <a:spcPts val="400"/>
              </a:spcBef>
              <a:spcAft>
                <a:spcPts val="0"/>
              </a:spcAft>
              <a:buClr>
                <a:srgbClr val="C5DBC3"/>
              </a:buClr>
              <a:buSzPts val="1800"/>
              <a:buChar char="🢭"/>
              <a:defRPr b="0" i="0">
                <a:latin typeface="Arial"/>
                <a:ea typeface="Arial"/>
                <a:cs typeface="Arial"/>
                <a:sym typeface="Arial"/>
              </a:defRPr>
            </a:lvl2pPr>
            <a:lvl3pPr marL="1371600" lvl="2" indent="-355600" algn="l">
              <a:spcBef>
                <a:spcPts val="400"/>
              </a:spcBef>
              <a:spcAft>
                <a:spcPts val="0"/>
              </a:spcAft>
              <a:buClr>
                <a:srgbClr val="00BEE2"/>
              </a:buClr>
              <a:buSzPts val="2000"/>
              <a:buChar char="■"/>
              <a:defRPr b="0" i="0">
                <a:latin typeface="Arial"/>
                <a:ea typeface="Arial"/>
                <a:cs typeface="Arial"/>
                <a:sym typeface="Arial"/>
              </a:defRPr>
            </a:lvl3pPr>
            <a:lvl4pPr marL="1828800" lvl="3" indent="-347662" algn="l">
              <a:spcBef>
                <a:spcPts val="375"/>
              </a:spcBef>
              <a:spcAft>
                <a:spcPts val="0"/>
              </a:spcAft>
              <a:buSzPts val="1875"/>
              <a:buChar char="•"/>
              <a:defRPr b="0" i="0">
                <a:latin typeface="Arial"/>
                <a:ea typeface="Arial"/>
                <a:cs typeface="Arial"/>
                <a:sym typeface="Arial"/>
              </a:defRPr>
            </a:lvl4pPr>
            <a:lvl5pPr marL="2286000" lvl="4" indent="-342900" algn="l">
              <a:spcBef>
                <a:spcPts val="360"/>
              </a:spcBef>
              <a:spcAft>
                <a:spcPts val="0"/>
              </a:spcAft>
              <a:buSzPts val="1800"/>
              <a:buChar char="●"/>
              <a:defRPr b="0" i="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6" name="Google Shape;76;p3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lvl="0" algn="l">
              <a:spcBef>
                <a:spcPts val="0"/>
              </a:spcBef>
              <a:spcAft>
                <a:spcPts val="0"/>
              </a:spcAft>
              <a:buSzPts val="1400"/>
              <a:buNone/>
              <a:defRPr b="1"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65000">
              <a:schemeClr val="dk1"/>
            </a:gs>
            <a:gs pos="100000">
              <a:srgbClr val="2468C8"/>
            </a:gs>
          </a:gsLst>
          <a:lin ang="5400000" scaled="0"/>
        </a:gradFill>
        <a:effectLst/>
      </p:bgPr>
    </p:bg>
    <p:spTree>
      <p:nvGrpSpPr>
        <p:cNvPr id="1" name="Shape 5"/>
        <p:cNvGrpSpPr/>
        <p:nvPr/>
      </p:nvGrpSpPr>
      <p:grpSpPr>
        <a:xfrm>
          <a:off x="0" y="0"/>
          <a:ext cx="0" cy="0"/>
          <a:chOff x="0" y="0"/>
          <a:chExt cx="0" cy="0"/>
        </a:xfrm>
      </p:grpSpPr>
      <p:pic>
        <p:nvPicPr>
          <p:cNvPr id="6" name="Google Shape;6;p22" descr="A picture containing food&#10;&#10;Description automatically generated"/>
          <p:cNvPicPr preferRelativeResize="0"/>
          <p:nvPr/>
        </p:nvPicPr>
        <p:blipFill rotWithShape="1">
          <a:blip r:embed="rId19">
            <a:alphaModFix/>
          </a:blip>
          <a:srcRect/>
          <a:stretch/>
        </p:blipFill>
        <p:spPr>
          <a:xfrm>
            <a:off x="0" y="0"/>
            <a:ext cx="9144000" cy="5143500"/>
          </a:xfrm>
          <a:prstGeom prst="rect">
            <a:avLst/>
          </a:prstGeom>
          <a:noFill/>
          <a:ln>
            <a:noFill/>
          </a:ln>
        </p:spPr>
      </p:pic>
      <p:sp>
        <p:nvSpPr>
          <p:cNvPr id="7" name="Google Shape;7;p22"/>
          <p:cNvSpPr/>
          <p:nvPr/>
        </p:nvSpPr>
        <p:spPr>
          <a:xfrm>
            <a:off x="2286000" y="4934196"/>
            <a:ext cx="6858000" cy="218923"/>
          </a:xfrm>
          <a:prstGeom prst="rect">
            <a:avLst/>
          </a:prstGeom>
          <a:noFill/>
          <a:ln>
            <a:noFill/>
          </a:ln>
        </p:spPr>
        <p:txBody>
          <a:bodyPr spcFirstLastPara="1" wrap="square" lIns="56675" tIns="22675" rIns="56675" bIns="22675" anchor="t" anchorCtr="0">
            <a:spAutoFit/>
          </a:bodyPr>
          <a:lstStyle/>
          <a:p>
            <a:pPr marL="0" marR="0" lvl="0" indent="0" algn="ctr" rtl="0">
              <a:spcBef>
                <a:spcPts val="0"/>
              </a:spcBef>
              <a:spcAft>
                <a:spcPts val="0"/>
              </a:spcAft>
              <a:buNone/>
            </a:pPr>
            <a:r>
              <a:rPr lang="en-US" sz="1125" b="1" i="0" u="none" strike="noStrike" cap="none" dirty="0">
                <a:solidFill>
                  <a:srgbClr val="FFC115"/>
                </a:solidFill>
                <a:latin typeface="18 VAG Rounded Bold   07390" pitchFamily="2" charset="0"/>
                <a:ea typeface="Arial"/>
                <a:cs typeface="Arial"/>
                <a:sym typeface="Arial"/>
              </a:rPr>
              <a:t>RISC-V Data Transfer</a:t>
            </a:r>
            <a:r>
              <a:rPr lang="en-US" sz="1125" b="1" i="0" u="none" strike="noStrike" cap="none" dirty="0">
                <a:solidFill>
                  <a:srgbClr val="FFFF00"/>
                </a:solidFill>
                <a:latin typeface="18 VAG Rounded Bold   07390" pitchFamily="2" charset="0"/>
                <a:ea typeface="Arial"/>
                <a:cs typeface="Arial"/>
                <a:sym typeface="Arial"/>
              </a:rPr>
              <a:t> </a:t>
            </a:r>
            <a:r>
              <a:rPr lang="en-US" sz="1125" b="1" i="0" u="none" strike="noStrike" cap="none" dirty="0">
                <a:solidFill>
                  <a:schemeClr val="lt1"/>
                </a:solidFill>
                <a:latin typeface="18 VAG Rounded Bold   07390" pitchFamily="2" charset="0"/>
                <a:ea typeface="Arial"/>
                <a:cs typeface="Arial"/>
                <a:sym typeface="Arial"/>
              </a:rPr>
              <a:t>(</a:t>
            </a:r>
            <a:fld id="{00000000-1234-1234-1234-123412341234}" type="slidenum">
              <a:rPr lang="en-US" sz="1125" b="1" i="0" u="none" strike="noStrike" cap="none">
                <a:solidFill>
                  <a:schemeClr val="lt1"/>
                </a:solidFill>
                <a:latin typeface="18 VAG Rounded Bold   07390" pitchFamily="2" charset="0"/>
                <a:ea typeface="Arial"/>
                <a:cs typeface="Arial"/>
                <a:sym typeface="Arial"/>
              </a:rPr>
              <a:t>‹#›</a:t>
            </a:fld>
            <a:r>
              <a:rPr lang="en-US" sz="1125" b="1" i="0" u="none" strike="noStrike" cap="none" dirty="0">
                <a:solidFill>
                  <a:schemeClr val="lt1"/>
                </a:solidFill>
                <a:latin typeface="18 VAG Rounded Bold   07390" pitchFamily="2" charset="0"/>
                <a:ea typeface="Arial"/>
                <a:cs typeface="Arial"/>
                <a:sym typeface="Arial"/>
              </a:rPr>
              <a:t>)</a:t>
            </a:r>
            <a:endParaRPr b="1" i="0" dirty="0">
              <a:latin typeface="18 VAG Rounded Bold   07390" pitchFamily="2" charset="0"/>
            </a:endParaRPr>
          </a:p>
        </p:txBody>
      </p:sp>
      <p:cxnSp>
        <p:nvCxnSpPr>
          <p:cNvPr id="8" name="Google Shape;8;p22"/>
          <p:cNvCxnSpPr/>
          <p:nvPr/>
        </p:nvCxnSpPr>
        <p:spPr>
          <a:xfrm>
            <a:off x="836882" y="666458"/>
            <a:ext cx="7849919" cy="292"/>
          </a:xfrm>
          <a:prstGeom prst="straightConnector1">
            <a:avLst/>
          </a:prstGeom>
          <a:noFill/>
          <a:ln w="19050" cap="flat" cmpd="sng">
            <a:solidFill>
              <a:schemeClr val="lt2"/>
            </a:solidFill>
            <a:prstDash val="solid"/>
            <a:round/>
            <a:headEnd type="none" w="sm" len="sm"/>
            <a:tailEnd type="none" w="sm" len="sm"/>
          </a:ln>
        </p:spPr>
      </p:cxnSp>
      <p:sp>
        <p:nvSpPr>
          <p:cNvPr id="9" name="Google Shape;9;p22"/>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lvl1pPr marL="457200" marR="0" lvl="0" indent="-373380" algn="l" rtl="0">
              <a:spcBef>
                <a:spcPts val="625"/>
              </a:spcBef>
              <a:spcAft>
                <a:spcPts val="0"/>
              </a:spcAft>
              <a:buClr>
                <a:srgbClr val="E4DDD2"/>
              </a:buClr>
              <a:buSzPts val="2280"/>
              <a:buFont typeface="Noto Sans Symbols"/>
              <a:buChar char="▪"/>
              <a:defRPr sz="2400" b="0" i="0" u="none" strike="noStrike" cap="none">
                <a:solidFill>
                  <a:schemeClr val="lt1"/>
                </a:solidFill>
                <a:latin typeface="Arial"/>
                <a:ea typeface="Arial"/>
                <a:cs typeface="Arial"/>
                <a:sym typeface="Arial"/>
              </a:defRPr>
            </a:lvl1pPr>
            <a:lvl2pPr marL="914400" marR="0" lvl="1" indent="-342900" algn="l" rtl="0">
              <a:spcBef>
                <a:spcPts val="400"/>
              </a:spcBef>
              <a:spcAft>
                <a:spcPts val="0"/>
              </a:spcAft>
              <a:buClr>
                <a:srgbClr val="C5DBC3"/>
              </a:buClr>
              <a:buSzPts val="1800"/>
              <a:buFont typeface="Noto Sans Symbols"/>
              <a:buChar char="🢭"/>
              <a:defRPr sz="2000" b="0" i="0" u="none" strike="noStrike" cap="none">
                <a:solidFill>
                  <a:srgbClr val="C5DBC3"/>
                </a:solidFill>
                <a:latin typeface="Arial"/>
                <a:ea typeface="Arial"/>
                <a:cs typeface="Arial"/>
                <a:sym typeface="Arial"/>
              </a:defRPr>
            </a:lvl2pPr>
            <a:lvl3pPr marL="1371600" marR="0" lvl="2" indent="-355600" algn="l" rtl="0">
              <a:spcBef>
                <a:spcPts val="400"/>
              </a:spcBef>
              <a:spcAft>
                <a:spcPts val="0"/>
              </a:spcAft>
              <a:buClr>
                <a:srgbClr val="00BEE2"/>
              </a:buClr>
              <a:buSzPts val="2000"/>
              <a:buFont typeface="Noto Sans Symbols"/>
              <a:buChar char="■"/>
              <a:defRPr sz="2000" b="0" i="0" u="none" strike="noStrike" cap="none">
                <a:solidFill>
                  <a:srgbClr val="00BEE2"/>
                </a:solidFill>
                <a:latin typeface="Arial"/>
                <a:ea typeface="Arial"/>
                <a:cs typeface="Arial"/>
                <a:sym typeface="Arial"/>
              </a:defRPr>
            </a:lvl3pPr>
            <a:lvl4pPr marL="1828800" marR="0" lvl="3" indent="-347662" algn="l" rtl="0">
              <a:spcBef>
                <a:spcPts val="375"/>
              </a:spcBef>
              <a:spcAft>
                <a:spcPts val="0"/>
              </a:spcAft>
              <a:buClr>
                <a:srgbClr val="FFC000"/>
              </a:buClr>
              <a:buSzPts val="1875"/>
              <a:buFont typeface="Arial"/>
              <a:buChar char="•"/>
              <a:defRPr sz="1875" b="0" i="0" u="none" strike="noStrike" cap="none">
                <a:solidFill>
                  <a:srgbClr val="FFC117"/>
                </a:solidFill>
                <a:latin typeface="Arial"/>
                <a:ea typeface="Arial"/>
                <a:cs typeface="Arial"/>
                <a:sym typeface="Arial"/>
              </a:defRPr>
            </a:lvl4pPr>
            <a:lvl5pPr marL="2286000" marR="0" lvl="4" indent="-342900" algn="l" rtl="0">
              <a:spcBef>
                <a:spcPts val="360"/>
              </a:spcBef>
              <a:spcAft>
                <a:spcPts val="0"/>
              </a:spcAft>
              <a:buClr>
                <a:schemeClr val="lt1"/>
              </a:buClr>
              <a:buSzPts val="1800"/>
              <a:buFont typeface="Noto Sans Symbols"/>
              <a:buChar char="●"/>
              <a:defRPr sz="1800" b="0" i="0" u="none" strike="noStrike" cap="none">
                <a:solidFill>
                  <a:srgbClr val="E4DDD2"/>
                </a:solidFill>
                <a:latin typeface="Arial"/>
                <a:ea typeface="Arial"/>
                <a:cs typeface="Arial"/>
                <a:sym typeface="Arial"/>
              </a:defRPr>
            </a:lvl5pPr>
            <a:lvl6pPr marL="2743200" marR="0" lvl="5" indent="-331787" algn="l" rtl="0">
              <a:spcBef>
                <a:spcPts val="325"/>
              </a:spcBef>
              <a:spcAft>
                <a:spcPts val="0"/>
              </a:spcAft>
              <a:buClr>
                <a:schemeClr val="accent3"/>
              </a:buClr>
              <a:buSzPts val="1625"/>
              <a:buFont typeface="Noto Sans Symbols"/>
              <a:buChar char="●"/>
              <a:defRPr sz="1625" b="0" i="0" u="none" strike="noStrike" cap="none">
                <a:solidFill>
                  <a:schemeClr val="lt1"/>
                </a:solidFill>
                <a:latin typeface="Arial"/>
                <a:ea typeface="Arial"/>
                <a:cs typeface="Arial"/>
                <a:sym typeface="Arial"/>
              </a:defRPr>
            </a:lvl6pPr>
            <a:lvl7pPr marL="3200400" marR="0" lvl="6"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7pPr>
            <a:lvl8pPr marL="3657600" marR="0" lvl="7"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8pPr>
            <a:lvl9pPr marL="4114800" marR="0" lvl="8" indent="-315912" algn="l" rtl="0">
              <a:spcBef>
                <a:spcPts val="275"/>
              </a:spcBef>
              <a:spcAft>
                <a:spcPts val="0"/>
              </a:spcAft>
              <a:buClr>
                <a:schemeClr val="accent4"/>
              </a:buClr>
              <a:buSzPts val="1375"/>
              <a:buFont typeface="Noto Sans Symbols"/>
              <a:buChar char="●"/>
              <a:defRPr sz="1375" b="0" i="0" u="none" strike="noStrike" cap="none">
                <a:solidFill>
                  <a:schemeClr val="lt1"/>
                </a:solidFill>
                <a:latin typeface="Arial"/>
                <a:ea typeface="Arial"/>
                <a:cs typeface="Arial"/>
                <a:sym typeface="Arial"/>
              </a:defRPr>
            </a:lvl9pPr>
          </a:lstStyle>
          <a:p>
            <a:endParaRPr dirty="0"/>
          </a:p>
        </p:txBody>
      </p:sp>
      <p:sp>
        <p:nvSpPr>
          <p:cNvPr id="10" name="Google Shape;10;p22"/>
          <p:cNvSpPr/>
          <p:nvPr/>
        </p:nvSpPr>
        <p:spPr>
          <a:xfrm>
            <a:off x="8153400" y="4686300"/>
            <a:ext cx="990601" cy="180451"/>
          </a:xfrm>
          <a:prstGeom prst="rect">
            <a:avLst/>
          </a:prstGeom>
          <a:noFill/>
          <a:ln>
            <a:noFill/>
          </a:ln>
        </p:spPr>
        <p:txBody>
          <a:bodyPr spcFirstLastPara="1" wrap="square" lIns="56675" tIns="22675" rIns="56675" bIns="22675" anchor="t" anchorCtr="0">
            <a:spAutoFit/>
          </a:bodyPr>
          <a:lstStyle/>
          <a:p>
            <a:pPr marL="0" marR="0" lvl="0" indent="0" algn="r" rtl="0">
              <a:spcBef>
                <a:spcPts val="0"/>
              </a:spcBef>
              <a:spcAft>
                <a:spcPts val="0"/>
              </a:spcAft>
              <a:buNone/>
            </a:pPr>
            <a:r>
              <a:rPr lang="en-US" sz="875" b="0" i="0" u="none" strike="noStrike" cap="none" dirty="0">
                <a:solidFill>
                  <a:schemeClr val="lt1"/>
                </a:solidFill>
                <a:latin typeface="18 VAG Rounded Light   02390" pitchFamily="2" charset="0"/>
                <a:ea typeface="Arial"/>
                <a:cs typeface="Arial"/>
                <a:sym typeface="Arial"/>
              </a:rPr>
              <a:t>Garcia, Yokota</a:t>
            </a:r>
            <a:endParaRPr b="0" i="0" dirty="0">
              <a:latin typeface="18 VAG Rounded Light   02390" pitchFamily="2" charset="0"/>
            </a:endParaRPr>
          </a:p>
        </p:txBody>
      </p:sp>
      <p:pic>
        <p:nvPicPr>
          <p:cNvPr id="11" name="Google Shape;11;p22"/>
          <p:cNvPicPr preferRelativeResize="0"/>
          <p:nvPr/>
        </p:nvPicPr>
        <p:blipFill rotWithShape="1">
          <a:blip r:embed="rId20">
            <a:alphaModFix/>
          </a:blip>
          <a:srcRect/>
          <a:stretch/>
        </p:blipFill>
        <p:spPr>
          <a:xfrm>
            <a:off x="8334212" y="4860074"/>
            <a:ext cx="809788" cy="283426"/>
          </a:xfrm>
          <a:prstGeom prst="rect">
            <a:avLst/>
          </a:prstGeom>
          <a:noFill/>
          <a:ln>
            <a:noFill/>
          </a:ln>
        </p:spPr>
      </p:pic>
      <p:sp>
        <p:nvSpPr>
          <p:cNvPr id="12" name="Google Shape;12;p22"/>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lvl1pPr marR="0" lvl="0" algn="l" rtl="0">
              <a:spcBef>
                <a:spcPts val="0"/>
              </a:spcBef>
              <a:spcAft>
                <a:spcPts val="0"/>
              </a:spcAft>
              <a:buSzPts val="1400"/>
              <a:buNone/>
              <a:defRPr sz="3200" b="0" i="0" u="none" strike="noStrike" cap="none">
                <a:solidFill>
                  <a:srgbClr val="E4DDD2"/>
                </a:solidFill>
                <a:latin typeface="Arial"/>
                <a:ea typeface="Arial"/>
                <a:cs typeface="Arial"/>
                <a:sym typeface="Arial"/>
              </a:defRPr>
            </a:lvl1pPr>
            <a:lvl2pPr marR="0" lvl="1" algn="l" rtl="0">
              <a:spcBef>
                <a:spcPts val="0"/>
              </a:spcBef>
              <a:spcAft>
                <a:spcPts val="0"/>
              </a:spcAft>
              <a:buSzPts val="1400"/>
              <a:buNone/>
              <a:defRPr sz="3625" b="0" i="0" u="none" strike="noStrike" cap="none">
                <a:solidFill>
                  <a:srgbClr val="C1EEFF"/>
                </a:solidFill>
                <a:latin typeface="Arial"/>
                <a:ea typeface="Arial"/>
                <a:cs typeface="Arial"/>
                <a:sym typeface="Arial"/>
              </a:defRPr>
            </a:lvl2pPr>
            <a:lvl3pPr marR="0" lvl="2" algn="l" rtl="0">
              <a:spcBef>
                <a:spcPts val="0"/>
              </a:spcBef>
              <a:spcAft>
                <a:spcPts val="0"/>
              </a:spcAft>
              <a:buSzPts val="1400"/>
              <a:buNone/>
              <a:defRPr sz="3625" b="0" i="0" u="none" strike="noStrike" cap="none">
                <a:solidFill>
                  <a:srgbClr val="C1EEFF"/>
                </a:solidFill>
                <a:latin typeface="Arial"/>
                <a:ea typeface="Arial"/>
                <a:cs typeface="Arial"/>
                <a:sym typeface="Arial"/>
              </a:defRPr>
            </a:lvl3pPr>
            <a:lvl4pPr marR="0" lvl="3" algn="l" rtl="0">
              <a:spcBef>
                <a:spcPts val="0"/>
              </a:spcBef>
              <a:spcAft>
                <a:spcPts val="0"/>
              </a:spcAft>
              <a:buSzPts val="1400"/>
              <a:buNone/>
              <a:defRPr sz="3625" b="0" i="0" u="none" strike="noStrike" cap="none">
                <a:solidFill>
                  <a:srgbClr val="C1EEFF"/>
                </a:solidFill>
                <a:latin typeface="Arial"/>
                <a:ea typeface="Arial"/>
                <a:cs typeface="Arial"/>
                <a:sym typeface="Arial"/>
              </a:defRPr>
            </a:lvl4pPr>
            <a:lvl5pPr marR="0" lvl="4" algn="l" rtl="0">
              <a:spcBef>
                <a:spcPts val="0"/>
              </a:spcBef>
              <a:spcAft>
                <a:spcPts val="0"/>
              </a:spcAft>
              <a:buSzPts val="1400"/>
              <a:buNone/>
              <a:defRPr sz="3625" b="0" i="0" u="none" strike="noStrike" cap="none">
                <a:solidFill>
                  <a:srgbClr val="C1EEFF"/>
                </a:solidFill>
                <a:latin typeface="Arial"/>
                <a:ea typeface="Arial"/>
                <a:cs typeface="Arial"/>
                <a:sym typeface="Arial"/>
              </a:defRPr>
            </a:lvl5pPr>
            <a:lvl6pPr marR="0" lvl="5" algn="l" rtl="0">
              <a:spcBef>
                <a:spcPts val="0"/>
              </a:spcBef>
              <a:spcAft>
                <a:spcPts val="0"/>
              </a:spcAft>
              <a:buSzPts val="1400"/>
              <a:buNone/>
              <a:defRPr sz="3625" b="1" i="0" u="none" strike="noStrike" cap="none">
                <a:solidFill>
                  <a:srgbClr val="C1EEFF"/>
                </a:solidFill>
                <a:latin typeface="Corbel"/>
                <a:ea typeface="Corbel"/>
                <a:cs typeface="Corbel"/>
                <a:sym typeface="Corbel"/>
              </a:defRPr>
            </a:lvl6pPr>
            <a:lvl7pPr marR="0" lvl="6" algn="l" rtl="0">
              <a:spcBef>
                <a:spcPts val="0"/>
              </a:spcBef>
              <a:spcAft>
                <a:spcPts val="0"/>
              </a:spcAft>
              <a:buSzPts val="1400"/>
              <a:buNone/>
              <a:defRPr sz="3625" b="1" i="0" u="none" strike="noStrike" cap="none">
                <a:solidFill>
                  <a:srgbClr val="C1EEFF"/>
                </a:solidFill>
                <a:latin typeface="Corbel"/>
                <a:ea typeface="Corbel"/>
                <a:cs typeface="Corbel"/>
                <a:sym typeface="Corbel"/>
              </a:defRPr>
            </a:lvl7pPr>
            <a:lvl8pPr marR="0" lvl="7" algn="l" rtl="0">
              <a:spcBef>
                <a:spcPts val="0"/>
              </a:spcBef>
              <a:spcAft>
                <a:spcPts val="0"/>
              </a:spcAft>
              <a:buSzPts val="1400"/>
              <a:buNone/>
              <a:defRPr sz="3625" b="1" i="0" u="none" strike="noStrike" cap="none">
                <a:solidFill>
                  <a:srgbClr val="C1EEFF"/>
                </a:solidFill>
                <a:latin typeface="Corbel"/>
                <a:ea typeface="Corbel"/>
                <a:cs typeface="Corbel"/>
                <a:sym typeface="Corbel"/>
              </a:defRPr>
            </a:lvl8pPr>
            <a:lvl9pPr marR="0" lvl="8" algn="l" rtl="0">
              <a:spcBef>
                <a:spcPts val="0"/>
              </a:spcBef>
              <a:spcAft>
                <a:spcPts val="0"/>
              </a:spcAft>
              <a:buSzPts val="1400"/>
              <a:buNone/>
              <a:defRPr sz="3625" b="1" i="0" u="none" strike="noStrike" cap="none">
                <a:solidFill>
                  <a:srgbClr val="C1EEFF"/>
                </a:solidFill>
                <a:latin typeface="Corbel"/>
                <a:ea typeface="Corbel"/>
                <a:cs typeface="Corbel"/>
                <a:sym typeface="Corbel"/>
              </a:defRPr>
            </a:lvl9pPr>
          </a:lstStyle>
          <a:p>
            <a:endParaRPr dirty="0"/>
          </a:p>
        </p:txBody>
      </p:sp>
      <p:pic>
        <p:nvPicPr>
          <p:cNvPr id="13" name="Google Shape;13;p22"/>
          <p:cNvPicPr preferRelativeResize="0"/>
          <p:nvPr/>
        </p:nvPicPr>
        <p:blipFill rotWithShape="1">
          <a:blip r:embed="rId21">
            <a:alphaModFix/>
          </a:blip>
          <a:srcRect/>
          <a:stretch/>
        </p:blipFill>
        <p:spPr>
          <a:xfrm>
            <a:off x="2263606" y="4781550"/>
            <a:ext cx="948506" cy="292100"/>
          </a:xfrm>
          <a:prstGeom prst="rect">
            <a:avLst/>
          </a:prstGeom>
          <a:noFill/>
          <a:ln>
            <a:noFill/>
          </a:ln>
        </p:spPr>
      </p:pic>
      <p:pic>
        <p:nvPicPr>
          <p:cNvPr id="14" name="Google Shape;14;p22"/>
          <p:cNvPicPr preferRelativeResize="0"/>
          <p:nvPr/>
        </p:nvPicPr>
        <p:blipFill rotWithShape="1">
          <a:blip r:embed="rId22">
            <a:alphaModFix/>
          </a:blip>
          <a:srcRect/>
          <a:stretch/>
        </p:blipFill>
        <p:spPr>
          <a:xfrm>
            <a:off x="76200" y="57150"/>
            <a:ext cx="609600"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18 VAG Rounded Bold   07390" pitchFamily="2" charset="0"/>
          <a:ea typeface="18 VAG Rounded Bold   0739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
          <p:cNvSpPr txBox="1">
            <a:spLocks noGrp="1"/>
          </p:cNvSpPr>
          <p:nvPr>
            <p:ph type="title"/>
          </p:nvPr>
        </p:nvSpPr>
        <p:spPr>
          <a:xfrm>
            <a:off x="2786063" y="3421167"/>
            <a:ext cx="5867400" cy="571500"/>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None/>
            </a:pPr>
            <a:r>
              <a:rPr lang="en-US"/>
              <a:t>RISC-V Data Transfer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Data Transfer Instructions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0"/>
          <p:cNvSpPr txBox="1">
            <a:spLocks noGrp="1"/>
          </p:cNvSpPr>
          <p:nvPr>
            <p:ph type="title"/>
          </p:nvPr>
        </p:nvSpPr>
        <p:spPr>
          <a:xfrm>
            <a:off x="762000" y="231776"/>
            <a:ext cx="8096250" cy="431799"/>
          </a:xfrm>
          <a:prstGeom prst="rect">
            <a:avLst/>
          </a:prstGeom>
          <a:noFill/>
          <a:ln>
            <a:noFill/>
          </a:ln>
        </p:spPr>
        <p:txBody>
          <a:bodyPr spcFirstLastPara="1" wrap="square" lIns="130600" tIns="65300" rIns="130600" bIns="65300" anchor="t" anchorCtr="0">
            <a:noAutofit/>
          </a:bodyPr>
          <a:lstStyle/>
          <a:p>
            <a:pPr marL="0" lvl="0" indent="0" algn="l" rtl="0">
              <a:lnSpc>
                <a:spcPct val="85000"/>
              </a:lnSpc>
              <a:spcBef>
                <a:spcPts val="0"/>
              </a:spcBef>
              <a:spcAft>
                <a:spcPts val="0"/>
              </a:spcAft>
              <a:buNone/>
            </a:pPr>
            <a:r>
              <a:rPr lang="en-US" sz="2400" b="1" dirty="0">
                <a:latin typeface="18 VAG Rounded Bold   07390" pitchFamily="2" charset="0"/>
              </a:rPr>
              <a:t>Great Idea #3: Principle of Locality / Memory Hierarchy</a:t>
            </a:r>
            <a:endParaRPr sz="2800" b="1" dirty="0">
              <a:latin typeface="18 VAG Rounded Bold   07390" pitchFamily="2" charset="0"/>
            </a:endParaRPr>
          </a:p>
        </p:txBody>
      </p:sp>
      <p:cxnSp>
        <p:nvCxnSpPr>
          <p:cNvPr id="613" name="Google Shape;613;p10"/>
          <p:cNvCxnSpPr/>
          <p:nvPr/>
        </p:nvCxnSpPr>
        <p:spPr>
          <a:xfrm flipH="1">
            <a:off x="3028950" y="2132671"/>
            <a:ext cx="771525" cy="996292"/>
          </a:xfrm>
          <a:prstGeom prst="straightConnector1">
            <a:avLst/>
          </a:prstGeom>
          <a:solidFill>
            <a:schemeClr val="accent1"/>
          </a:solidFill>
          <a:ln w="25400" cap="flat" cmpd="sng">
            <a:solidFill>
              <a:srgbClr val="000000"/>
            </a:solidFill>
            <a:prstDash val="solid"/>
            <a:round/>
            <a:headEnd type="none" w="sm" len="sm"/>
            <a:tailEnd type="none" w="sm" len="sm"/>
          </a:ln>
        </p:spPr>
      </p:cxnSp>
      <p:cxnSp>
        <p:nvCxnSpPr>
          <p:cNvPr id="614" name="Google Shape;614;p10"/>
          <p:cNvCxnSpPr/>
          <p:nvPr/>
        </p:nvCxnSpPr>
        <p:spPr>
          <a:xfrm>
            <a:off x="5329777" y="2113261"/>
            <a:ext cx="716262" cy="934020"/>
          </a:xfrm>
          <a:prstGeom prst="straightConnector1">
            <a:avLst/>
          </a:prstGeom>
          <a:solidFill>
            <a:schemeClr val="accent1"/>
          </a:solidFill>
          <a:ln w="25400" cap="flat" cmpd="sng">
            <a:solidFill>
              <a:srgbClr val="000000"/>
            </a:solidFill>
            <a:prstDash val="solid"/>
            <a:round/>
            <a:headEnd type="none" w="sm" len="sm"/>
            <a:tailEnd type="none" w="sm" len="sm"/>
          </a:ln>
        </p:spPr>
      </p:cxnSp>
      <p:cxnSp>
        <p:nvCxnSpPr>
          <p:cNvPr id="615" name="Google Shape;615;p10"/>
          <p:cNvCxnSpPr/>
          <p:nvPr/>
        </p:nvCxnSpPr>
        <p:spPr>
          <a:xfrm rot="10800000">
            <a:off x="88420" y="2100263"/>
            <a:ext cx="3712055" cy="0"/>
          </a:xfrm>
          <a:prstGeom prst="straightConnector1">
            <a:avLst/>
          </a:prstGeom>
          <a:solidFill>
            <a:schemeClr val="accent1"/>
          </a:solidFill>
          <a:ln w="28575" cap="flat" cmpd="sng">
            <a:solidFill>
              <a:srgbClr val="000000"/>
            </a:solidFill>
            <a:prstDash val="solid"/>
            <a:round/>
            <a:headEnd type="none" w="sm" len="sm"/>
            <a:tailEnd type="none" w="sm" len="sm"/>
          </a:ln>
        </p:spPr>
      </p:cxnSp>
      <p:cxnSp>
        <p:nvCxnSpPr>
          <p:cNvPr id="616" name="Google Shape;616;p10"/>
          <p:cNvCxnSpPr/>
          <p:nvPr/>
        </p:nvCxnSpPr>
        <p:spPr>
          <a:xfrm>
            <a:off x="6572250" y="971550"/>
            <a:ext cx="2110539" cy="0"/>
          </a:xfrm>
          <a:prstGeom prst="straightConnector1">
            <a:avLst/>
          </a:prstGeom>
          <a:noFill/>
          <a:ln w="19050" cap="flat" cmpd="sng">
            <a:solidFill>
              <a:srgbClr val="E4DDD2"/>
            </a:solidFill>
            <a:prstDash val="solid"/>
            <a:round/>
            <a:headEnd type="none" w="sm" len="sm"/>
            <a:tailEnd type="none" w="sm" len="sm"/>
          </a:ln>
        </p:spPr>
      </p:cxnSp>
      <p:cxnSp>
        <p:nvCxnSpPr>
          <p:cNvPr id="617" name="Google Shape;617;p10"/>
          <p:cNvCxnSpPr/>
          <p:nvPr/>
        </p:nvCxnSpPr>
        <p:spPr>
          <a:xfrm rot="10800000">
            <a:off x="8682653" y="1035050"/>
            <a:ext cx="0" cy="838200"/>
          </a:xfrm>
          <a:prstGeom prst="straightConnector1">
            <a:avLst/>
          </a:prstGeom>
          <a:noFill/>
          <a:ln w="19050" cap="flat" cmpd="sng">
            <a:solidFill>
              <a:srgbClr val="E4DDD2"/>
            </a:solidFill>
            <a:prstDash val="solid"/>
            <a:round/>
            <a:headEnd type="none" w="sm" len="sm"/>
            <a:tailEnd type="none" w="sm" len="sm"/>
          </a:ln>
        </p:spPr>
      </p:cxnSp>
      <p:cxnSp>
        <p:nvCxnSpPr>
          <p:cNvPr id="618" name="Google Shape;618;p10"/>
          <p:cNvCxnSpPr/>
          <p:nvPr/>
        </p:nvCxnSpPr>
        <p:spPr>
          <a:xfrm>
            <a:off x="6553200" y="1885950"/>
            <a:ext cx="2129589" cy="0"/>
          </a:xfrm>
          <a:prstGeom prst="straightConnector1">
            <a:avLst/>
          </a:prstGeom>
          <a:noFill/>
          <a:ln w="19050" cap="flat" cmpd="sng">
            <a:solidFill>
              <a:srgbClr val="E4DDD2"/>
            </a:solidFill>
            <a:prstDash val="solid"/>
            <a:round/>
            <a:headEnd type="none" w="sm" len="sm"/>
            <a:tailEnd type="none" w="sm" len="sm"/>
          </a:ln>
        </p:spPr>
      </p:cxnSp>
      <p:sp>
        <p:nvSpPr>
          <p:cNvPr id="619" name="Google Shape;619;p10"/>
          <p:cNvSpPr txBox="1"/>
          <p:nvPr/>
        </p:nvSpPr>
        <p:spPr>
          <a:xfrm>
            <a:off x="6938963" y="1027668"/>
            <a:ext cx="1743690" cy="738623"/>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i="1" dirty="0">
                <a:solidFill>
                  <a:srgbClr val="E4DDD2"/>
                </a:solidFill>
                <a:latin typeface="18 VAG ROUNDED LIGHT   02390" pitchFamily="2" charset="0"/>
                <a:sym typeface="Arial"/>
              </a:rPr>
              <a:t>Extremely fast</a:t>
            </a:r>
            <a:endParaRPr i="1" dirty="0">
              <a:latin typeface="18 VAG ROUNDED LIGHT   02390" pitchFamily="2" charset="0"/>
            </a:endParaRPr>
          </a:p>
          <a:p>
            <a:pPr marL="0" marR="0" lvl="0" indent="0" algn="r" rtl="0">
              <a:spcBef>
                <a:spcPts val="0"/>
              </a:spcBef>
              <a:spcAft>
                <a:spcPts val="0"/>
              </a:spcAft>
              <a:buNone/>
            </a:pPr>
            <a:r>
              <a:rPr lang="en-US" sz="1400" i="1" dirty="0">
                <a:solidFill>
                  <a:srgbClr val="E4DDD2"/>
                </a:solidFill>
                <a:latin typeface="18 VAG ROUNDED LIGHT   02390" pitchFamily="2" charset="0"/>
                <a:sym typeface="Arial"/>
              </a:rPr>
              <a:t>Extremely expensive</a:t>
            </a:r>
            <a:br>
              <a:rPr lang="en-US" sz="1400" i="1" dirty="0">
                <a:solidFill>
                  <a:srgbClr val="E4DDD2"/>
                </a:solidFill>
                <a:latin typeface="18 VAG ROUNDED LIGHT   02390" pitchFamily="2" charset="0"/>
                <a:sym typeface="Arial"/>
              </a:rPr>
            </a:br>
            <a:r>
              <a:rPr lang="en-US" sz="1400" i="1" dirty="0">
                <a:solidFill>
                  <a:srgbClr val="E4DDD2"/>
                </a:solidFill>
                <a:latin typeface="18 VAG ROUNDED LIGHT   02390" pitchFamily="2" charset="0"/>
                <a:sym typeface="Arial"/>
              </a:rPr>
              <a:t>Tiny capacity</a:t>
            </a:r>
            <a:endParaRPr i="1" dirty="0">
              <a:latin typeface="18 VAG ROUNDED LIGHT   02390" pitchFamily="2" charset="0"/>
            </a:endParaRPr>
          </a:p>
        </p:txBody>
      </p:sp>
      <p:cxnSp>
        <p:nvCxnSpPr>
          <p:cNvPr id="620" name="Google Shape;620;p10"/>
          <p:cNvCxnSpPr/>
          <p:nvPr/>
        </p:nvCxnSpPr>
        <p:spPr>
          <a:xfrm>
            <a:off x="2156661" y="971550"/>
            <a:ext cx="1805739" cy="0"/>
          </a:xfrm>
          <a:prstGeom prst="straightConnector1">
            <a:avLst/>
          </a:prstGeom>
          <a:noFill/>
          <a:ln w="19050" cap="flat" cmpd="sng">
            <a:solidFill>
              <a:srgbClr val="E4DDD2"/>
            </a:solidFill>
            <a:prstDash val="solid"/>
            <a:round/>
            <a:headEnd type="none" w="sm" len="sm"/>
            <a:tailEnd type="none" w="sm" len="sm"/>
          </a:ln>
        </p:spPr>
      </p:cxnSp>
      <p:cxnSp>
        <p:nvCxnSpPr>
          <p:cNvPr id="621" name="Google Shape;621;p10"/>
          <p:cNvCxnSpPr/>
          <p:nvPr/>
        </p:nvCxnSpPr>
        <p:spPr>
          <a:xfrm rot="10800000" flipH="1">
            <a:off x="2149141" y="971550"/>
            <a:ext cx="7520" cy="1447800"/>
          </a:xfrm>
          <a:prstGeom prst="straightConnector1">
            <a:avLst/>
          </a:prstGeom>
          <a:noFill/>
          <a:ln w="19050" cap="flat" cmpd="sng">
            <a:solidFill>
              <a:srgbClr val="E4DDD2"/>
            </a:solidFill>
            <a:prstDash val="solid"/>
            <a:round/>
            <a:headEnd type="none" w="sm" len="sm"/>
            <a:tailEnd type="none" w="sm" len="sm"/>
          </a:ln>
        </p:spPr>
      </p:cxnSp>
      <p:cxnSp>
        <p:nvCxnSpPr>
          <p:cNvPr id="622" name="Google Shape;622;p10"/>
          <p:cNvCxnSpPr/>
          <p:nvPr/>
        </p:nvCxnSpPr>
        <p:spPr>
          <a:xfrm>
            <a:off x="2149141" y="2419350"/>
            <a:ext cx="1805739" cy="0"/>
          </a:xfrm>
          <a:prstGeom prst="straightConnector1">
            <a:avLst/>
          </a:prstGeom>
          <a:noFill/>
          <a:ln w="19050" cap="flat" cmpd="sng">
            <a:solidFill>
              <a:srgbClr val="E4DDD2"/>
            </a:solidFill>
            <a:prstDash val="solid"/>
            <a:round/>
            <a:headEnd type="none" w="sm" len="sm"/>
            <a:tailEnd type="none" w="sm" len="sm"/>
          </a:ln>
        </p:spPr>
      </p:cxnSp>
      <p:sp>
        <p:nvSpPr>
          <p:cNvPr id="623" name="Google Shape;623;p10"/>
          <p:cNvSpPr txBox="1"/>
          <p:nvPr/>
        </p:nvSpPr>
        <p:spPr>
          <a:xfrm>
            <a:off x="2156661" y="1053727"/>
            <a:ext cx="131202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rgbClr val="E4DDD2"/>
                </a:solidFill>
                <a:latin typeface="18 VAG ROUNDED LIGHT   02390" pitchFamily="2" charset="0"/>
                <a:sym typeface="Arial"/>
              </a:rPr>
              <a:t>Processor chip</a:t>
            </a:r>
            <a:endParaRPr i="1" dirty="0">
              <a:latin typeface="18 VAG ROUNDED LIGHT   02390" pitchFamily="2" charset="0"/>
            </a:endParaRPr>
          </a:p>
        </p:txBody>
      </p:sp>
      <p:cxnSp>
        <p:nvCxnSpPr>
          <p:cNvPr id="624" name="Google Shape;624;p10"/>
          <p:cNvCxnSpPr/>
          <p:nvPr/>
        </p:nvCxnSpPr>
        <p:spPr>
          <a:xfrm>
            <a:off x="2156661" y="2800350"/>
            <a:ext cx="1653339" cy="0"/>
          </a:xfrm>
          <a:prstGeom prst="straightConnector1">
            <a:avLst/>
          </a:prstGeom>
          <a:noFill/>
          <a:ln w="19050" cap="flat" cmpd="sng">
            <a:solidFill>
              <a:srgbClr val="E4DDD2"/>
            </a:solidFill>
            <a:prstDash val="solid"/>
            <a:round/>
            <a:headEnd type="none" w="sm" len="sm"/>
            <a:tailEnd type="none" w="sm" len="sm"/>
          </a:ln>
        </p:spPr>
      </p:cxnSp>
      <p:cxnSp>
        <p:nvCxnSpPr>
          <p:cNvPr id="625" name="Google Shape;625;p10"/>
          <p:cNvCxnSpPr/>
          <p:nvPr/>
        </p:nvCxnSpPr>
        <p:spPr>
          <a:xfrm rot="10800000" flipH="1">
            <a:off x="2149141" y="2800350"/>
            <a:ext cx="7520" cy="693498"/>
          </a:xfrm>
          <a:prstGeom prst="straightConnector1">
            <a:avLst/>
          </a:prstGeom>
          <a:noFill/>
          <a:ln w="19050" cap="flat" cmpd="sng">
            <a:solidFill>
              <a:srgbClr val="E4DDD2"/>
            </a:solidFill>
            <a:prstDash val="solid"/>
            <a:round/>
            <a:headEnd type="none" w="sm" len="sm"/>
            <a:tailEnd type="none" w="sm" len="sm"/>
          </a:ln>
        </p:spPr>
      </p:cxnSp>
      <p:cxnSp>
        <p:nvCxnSpPr>
          <p:cNvPr id="626" name="Google Shape;626;p10"/>
          <p:cNvCxnSpPr/>
          <p:nvPr/>
        </p:nvCxnSpPr>
        <p:spPr>
          <a:xfrm>
            <a:off x="2156661" y="3493848"/>
            <a:ext cx="1196139" cy="0"/>
          </a:xfrm>
          <a:prstGeom prst="straightConnector1">
            <a:avLst/>
          </a:prstGeom>
          <a:noFill/>
          <a:ln w="19050" cap="flat" cmpd="sng">
            <a:solidFill>
              <a:srgbClr val="E4DDD2"/>
            </a:solidFill>
            <a:prstDash val="solid"/>
            <a:round/>
            <a:headEnd type="none" w="sm" len="sm"/>
            <a:tailEnd type="none" w="sm" len="sm"/>
          </a:ln>
        </p:spPr>
      </p:cxnSp>
      <p:cxnSp>
        <p:nvCxnSpPr>
          <p:cNvPr id="627" name="Google Shape;627;p10"/>
          <p:cNvCxnSpPr/>
          <p:nvPr/>
        </p:nvCxnSpPr>
        <p:spPr>
          <a:xfrm>
            <a:off x="6629400" y="2647950"/>
            <a:ext cx="2053389" cy="0"/>
          </a:xfrm>
          <a:prstGeom prst="straightConnector1">
            <a:avLst/>
          </a:prstGeom>
          <a:noFill/>
          <a:ln w="19050" cap="flat" cmpd="sng">
            <a:solidFill>
              <a:srgbClr val="E4DDD2"/>
            </a:solidFill>
            <a:prstDash val="solid"/>
            <a:round/>
            <a:headEnd type="none" w="sm" len="sm"/>
            <a:tailEnd type="none" w="sm" len="sm"/>
          </a:ln>
        </p:spPr>
      </p:cxnSp>
      <p:cxnSp>
        <p:nvCxnSpPr>
          <p:cNvPr id="628" name="Google Shape;628;p10"/>
          <p:cNvCxnSpPr/>
          <p:nvPr/>
        </p:nvCxnSpPr>
        <p:spPr>
          <a:xfrm rot="10800000">
            <a:off x="8682789" y="2647950"/>
            <a:ext cx="0" cy="753177"/>
          </a:xfrm>
          <a:prstGeom prst="straightConnector1">
            <a:avLst/>
          </a:prstGeom>
          <a:noFill/>
          <a:ln w="19050" cap="flat" cmpd="sng">
            <a:solidFill>
              <a:srgbClr val="E4DDD2"/>
            </a:solidFill>
            <a:prstDash val="solid"/>
            <a:round/>
            <a:headEnd type="none" w="sm" len="sm"/>
            <a:tailEnd type="none" w="sm" len="sm"/>
          </a:ln>
        </p:spPr>
      </p:cxnSp>
      <p:cxnSp>
        <p:nvCxnSpPr>
          <p:cNvPr id="629" name="Google Shape;629;p10"/>
          <p:cNvCxnSpPr/>
          <p:nvPr/>
        </p:nvCxnSpPr>
        <p:spPr>
          <a:xfrm>
            <a:off x="7235246" y="3401127"/>
            <a:ext cx="1447543" cy="0"/>
          </a:xfrm>
          <a:prstGeom prst="straightConnector1">
            <a:avLst/>
          </a:prstGeom>
          <a:noFill/>
          <a:ln w="19050" cap="flat" cmpd="sng">
            <a:solidFill>
              <a:srgbClr val="E4DDD2"/>
            </a:solidFill>
            <a:prstDash val="solid"/>
            <a:round/>
            <a:headEnd type="none" w="sm" len="sm"/>
            <a:tailEnd type="none" w="sm" len="sm"/>
          </a:ln>
        </p:spPr>
      </p:cxnSp>
      <p:sp>
        <p:nvSpPr>
          <p:cNvPr id="630" name="Google Shape;630;p10"/>
          <p:cNvSpPr txBox="1"/>
          <p:nvPr/>
        </p:nvSpPr>
        <p:spPr>
          <a:xfrm>
            <a:off x="7162681" y="2647949"/>
            <a:ext cx="1519972" cy="73866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i="1" dirty="0">
                <a:solidFill>
                  <a:srgbClr val="E4DDD2"/>
                </a:solidFill>
                <a:latin typeface="18 VAG ROUNDED LIGHT   02390" pitchFamily="2" charset="0"/>
                <a:sym typeface="Arial"/>
              </a:rPr>
              <a:t>Fast</a:t>
            </a:r>
            <a:endParaRPr i="1" dirty="0">
              <a:latin typeface="18 VAG ROUNDED LIGHT   02390" pitchFamily="2" charset="0"/>
            </a:endParaRPr>
          </a:p>
          <a:p>
            <a:pPr marL="0" marR="0" lvl="0" indent="0" algn="r" rtl="0">
              <a:spcBef>
                <a:spcPts val="0"/>
              </a:spcBef>
              <a:spcAft>
                <a:spcPts val="0"/>
              </a:spcAft>
              <a:buNone/>
            </a:pPr>
            <a:r>
              <a:rPr lang="en-US" sz="1400" i="1" dirty="0">
                <a:solidFill>
                  <a:srgbClr val="E4DDD2"/>
                </a:solidFill>
                <a:latin typeface="18 VAG ROUNDED LIGHT   02390" pitchFamily="2" charset="0"/>
                <a:sym typeface="Arial"/>
              </a:rPr>
              <a:t>Priced reasonably</a:t>
            </a:r>
            <a:br>
              <a:rPr lang="en-US" sz="1400" i="1" dirty="0">
                <a:solidFill>
                  <a:srgbClr val="E4DDD2"/>
                </a:solidFill>
                <a:latin typeface="18 VAG ROUNDED LIGHT   02390" pitchFamily="2" charset="0"/>
                <a:sym typeface="Arial"/>
              </a:rPr>
            </a:br>
            <a:r>
              <a:rPr lang="en-US" sz="1400" i="1" dirty="0">
                <a:solidFill>
                  <a:srgbClr val="E4DDD2"/>
                </a:solidFill>
                <a:latin typeface="18 VAG ROUNDED LIGHT   02390" pitchFamily="2" charset="0"/>
                <a:sym typeface="Arial"/>
              </a:rPr>
              <a:t>Medium capacity</a:t>
            </a:r>
            <a:endParaRPr i="1" dirty="0">
              <a:latin typeface="18 VAG ROUNDED LIGHT   02390" pitchFamily="2" charset="0"/>
            </a:endParaRPr>
          </a:p>
        </p:txBody>
      </p:sp>
      <p:sp>
        <p:nvSpPr>
          <p:cNvPr id="631" name="Google Shape;631;p10"/>
          <p:cNvSpPr txBox="1"/>
          <p:nvPr/>
        </p:nvSpPr>
        <p:spPr>
          <a:xfrm>
            <a:off x="2149141" y="2800350"/>
            <a:ext cx="129458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rgbClr val="E4DDD2"/>
                </a:solidFill>
                <a:latin typeface="18 VAG ROUNDED LIGHT   02390" pitchFamily="2" charset="0"/>
                <a:sym typeface="Arial"/>
              </a:rPr>
              <a:t>DRAM chip</a:t>
            </a:r>
            <a:endParaRPr i="1" dirty="0">
              <a:latin typeface="18 VAG ROUNDED LIGHT   02390" pitchFamily="2" charset="0"/>
            </a:endParaRPr>
          </a:p>
          <a:p>
            <a:pPr marL="0" marR="0" lvl="0" indent="0" algn="l" rtl="0">
              <a:spcBef>
                <a:spcPts val="0"/>
              </a:spcBef>
              <a:spcAft>
                <a:spcPts val="0"/>
              </a:spcAft>
              <a:buNone/>
            </a:pPr>
            <a:r>
              <a:rPr lang="en-US" sz="1200" i="1" dirty="0">
                <a:solidFill>
                  <a:srgbClr val="E4DDD2"/>
                </a:solidFill>
                <a:latin typeface="18 VAG ROUNDED LIGHT   02390" pitchFamily="2" charset="0"/>
                <a:sym typeface="Arial"/>
              </a:rPr>
              <a:t>e.g. DDR3/4/5       HBM/HBM2/3</a:t>
            </a:r>
            <a:endParaRPr i="1" dirty="0">
              <a:latin typeface="18 VAG ROUNDED LIGHT   02390" pitchFamily="2" charset="0"/>
            </a:endParaRPr>
          </a:p>
        </p:txBody>
      </p:sp>
      <p:grpSp>
        <p:nvGrpSpPr>
          <p:cNvPr id="632" name="Google Shape;632;p10"/>
          <p:cNvGrpSpPr/>
          <p:nvPr/>
        </p:nvGrpSpPr>
        <p:grpSpPr>
          <a:xfrm>
            <a:off x="3352800" y="1003300"/>
            <a:ext cx="3883025" cy="2533650"/>
            <a:chOff x="2112" y="632"/>
            <a:chExt cx="2446" cy="1596"/>
          </a:xfrm>
        </p:grpSpPr>
        <p:sp>
          <p:nvSpPr>
            <p:cNvPr id="633" name="Google Shape;633;p10"/>
            <p:cNvSpPr/>
            <p:nvPr/>
          </p:nvSpPr>
          <p:spPr>
            <a:xfrm>
              <a:off x="2112" y="632"/>
              <a:ext cx="2446" cy="15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4" name="Google Shape;634;p10"/>
            <p:cNvSpPr/>
            <p:nvPr/>
          </p:nvSpPr>
          <p:spPr>
            <a:xfrm>
              <a:off x="2126" y="643"/>
              <a:ext cx="2421" cy="1580"/>
            </a:xfrm>
            <a:custGeom>
              <a:avLst/>
              <a:gdLst/>
              <a:ahLst/>
              <a:cxnLst/>
              <a:rect l="l" t="t" r="r" b="b"/>
              <a:pathLst>
                <a:path w="2421" h="1580" extrusionOk="0">
                  <a:moveTo>
                    <a:pt x="1211" y="0"/>
                  </a:moveTo>
                  <a:lnTo>
                    <a:pt x="0" y="1580"/>
                  </a:lnTo>
                  <a:lnTo>
                    <a:pt x="2421" y="1580"/>
                  </a:lnTo>
                  <a:lnTo>
                    <a:pt x="1211" y="0"/>
                  </a:lnTo>
                  <a:close/>
                </a:path>
              </a:pathLst>
            </a:custGeom>
            <a:solidFill>
              <a:srgbClr val="00A598"/>
            </a:solidFill>
            <a:ln w="19050" cap="flat" cmpd="sng">
              <a:solidFill>
                <a:srgbClr val="3C7EA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5" name="Google Shape;635;p10"/>
            <p:cNvSpPr/>
            <p:nvPr/>
          </p:nvSpPr>
          <p:spPr>
            <a:xfrm>
              <a:off x="2316" y="652"/>
              <a:ext cx="2037" cy="1322"/>
            </a:xfrm>
            <a:custGeom>
              <a:avLst/>
              <a:gdLst/>
              <a:ahLst/>
              <a:cxnLst/>
              <a:rect l="l" t="t" r="r" b="b"/>
              <a:pathLst>
                <a:path w="2037" h="1322" extrusionOk="0">
                  <a:moveTo>
                    <a:pt x="1017" y="0"/>
                  </a:moveTo>
                  <a:lnTo>
                    <a:pt x="0" y="1322"/>
                  </a:lnTo>
                  <a:lnTo>
                    <a:pt x="2037" y="1322"/>
                  </a:lnTo>
                  <a:lnTo>
                    <a:pt x="1017" y="0"/>
                  </a:lnTo>
                  <a:close/>
                </a:path>
              </a:pathLst>
            </a:custGeom>
            <a:solidFill>
              <a:srgbClr val="47535E"/>
            </a:solidFill>
            <a:ln w="19050" cap="flat" cmpd="sng">
              <a:solidFill>
                <a:srgbClr val="3C7EA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6" name="Google Shape;636;p10"/>
            <p:cNvSpPr/>
            <p:nvPr/>
          </p:nvSpPr>
          <p:spPr>
            <a:xfrm>
              <a:off x="2412" y="652"/>
              <a:ext cx="1860" cy="1217"/>
            </a:xfrm>
            <a:custGeom>
              <a:avLst/>
              <a:gdLst/>
              <a:ahLst/>
              <a:cxnLst/>
              <a:rect l="l" t="t" r="r" b="b"/>
              <a:pathLst>
                <a:path w="1891" h="1217" extrusionOk="0">
                  <a:moveTo>
                    <a:pt x="946" y="0"/>
                  </a:moveTo>
                  <a:lnTo>
                    <a:pt x="0" y="1217"/>
                  </a:lnTo>
                  <a:lnTo>
                    <a:pt x="1891" y="1217"/>
                  </a:lnTo>
                  <a:lnTo>
                    <a:pt x="94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7" name="Google Shape;637;p10"/>
            <p:cNvSpPr/>
            <p:nvPr/>
          </p:nvSpPr>
          <p:spPr>
            <a:xfrm>
              <a:off x="2902" y="658"/>
              <a:ext cx="864" cy="545"/>
            </a:xfrm>
            <a:custGeom>
              <a:avLst/>
              <a:gdLst/>
              <a:ahLst/>
              <a:cxnLst/>
              <a:rect l="l" t="t" r="r" b="b"/>
              <a:pathLst>
                <a:path w="937" h="620" extrusionOk="0">
                  <a:moveTo>
                    <a:pt x="469" y="0"/>
                  </a:moveTo>
                  <a:lnTo>
                    <a:pt x="0" y="620"/>
                  </a:lnTo>
                  <a:lnTo>
                    <a:pt x="937" y="620"/>
                  </a:lnTo>
                  <a:lnTo>
                    <a:pt x="469" y="0"/>
                  </a:lnTo>
                  <a:close/>
                </a:path>
              </a:pathLst>
            </a:custGeom>
            <a:solidFill>
              <a:srgbClr val="B9D2B6"/>
            </a:solidFill>
            <a:ln w="19050" cap="flat" cmpd="sng">
              <a:solidFill>
                <a:srgbClr val="3C7EA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8" name="Google Shape;638;p10"/>
            <p:cNvSpPr/>
            <p:nvPr/>
          </p:nvSpPr>
          <p:spPr>
            <a:xfrm>
              <a:off x="3115" y="641"/>
              <a:ext cx="440" cy="289"/>
            </a:xfrm>
            <a:custGeom>
              <a:avLst/>
              <a:gdLst/>
              <a:ahLst/>
              <a:cxnLst/>
              <a:rect l="l" t="t" r="r" b="b"/>
              <a:pathLst>
                <a:path w="440" h="289" extrusionOk="0">
                  <a:moveTo>
                    <a:pt x="220" y="0"/>
                  </a:moveTo>
                  <a:lnTo>
                    <a:pt x="0" y="289"/>
                  </a:lnTo>
                  <a:lnTo>
                    <a:pt x="440" y="289"/>
                  </a:lnTo>
                  <a:lnTo>
                    <a:pt x="220" y="0"/>
                  </a:lnTo>
                  <a:close/>
                </a:path>
              </a:pathLst>
            </a:custGeom>
            <a:solidFill>
              <a:srgbClr val="47535E"/>
            </a:solidFill>
            <a:ln w="19050" cap="flat" cmpd="sng">
              <a:solidFill>
                <a:srgbClr val="3C7EA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Helvetica Neue"/>
                <a:ea typeface="Helvetica Neue"/>
                <a:cs typeface="Helvetica Neue"/>
                <a:sym typeface="Helvetica Neue"/>
              </a:endParaRPr>
            </a:p>
          </p:txBody>
        </p:sp>
        <p:sp>
          <p:nvSpPr>
            <p:cNvPr id="639" name="Google Shape;639;p10"/>
            <p:cNvSpPr/>
            <p:nvPr/>
          </p:nvSpPr>
          <p:spPr>
            <a:xfrm>
              <a:off x="3031" y="1883"/>
              <a:ext cx="89"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a:t>
              </a:r>
              <a:endParaRPr sz="1800" b="0" i="0" u="none" strike="noStrike" cap="none">
                <a:solidFill>
                  <a:schemeClr val="lt1"/>
                </a:solidFill>
                <a:latin typeface="Arial"/>
                <a:ea typeface="Arial"/>
                <a:cs typeface="Arial"/>
                <a:sym typeface="Arial"/>
              </a:endParaRPr>
            </a:p>
          </p:txBody>
        </p:sp>
        <p:sp>
          <p:nvSpPr>
            <p:cNvPr id="640" name="Google Shape;640;p10"/>
            <p:cNvSpPr/>
            <p:nvPr/>
          </p:nvSpPr>
          <p:spPr>
            <a:xfrm>
              <a:off x="3072" y="1883"/>
              <a:ext cx="119"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hy</a:t>
              </a:r>
              <a:endParaRPr sz="1800" b="0" i="0" u="none" strike="noStrike" cap="none">
                <a:solidFill>
                  <a:schemeClr val="lt1"/>
                </a:solidFill>
                <a:latin typeface="Arial"/>
                <a:ea typeface="Arial"/>
                <a:cs typeface="Arial"/>
                <a:sym typeface="Arial"/>
              </a:endParaRPr>
            </a:p>
          </p:txBody>
        </p:sp>
        <p:sp>
          <p:nvSpPr>
            <p:cNvPr id="641" name="Google Shape;641;p10"/>
            <p:cNvSpPr/>
            <p:nvPr/>
          </p:nvSpPr>
          <p:spPr>
            <a:xfrm>
              <a:off x="3147" y="1883"/>
              <a:ext cx="94"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si</a:t>
              </a:r>
              <a:endParaRPr sz="1800" b="0" i="0" u="none" strike="noStrike" cap="none">
                <a:solidFill>
                  <a:schemeClr val="lt1"/>
                </a:solidFill>
                <a:latin typeface="Arial"/>
                <a:ea typeface="Arial"/>
                <a:cs typeface="Arial"/>
                <a:sym typeface="Arial"/>
              </a:endParaRPr>
            </a:p>
          </p:txBody>
        </p:sp>
        <p:sp>
          <p:nvSpPr>
            <p:cNvPr id="642" name="Google Shape;642;p10"/>
            <p:cNvSpPr/>
            <p:nvPr/>
          </p:nvSpPr>
          <p:spPr>
            <a:xfrm>
              <a:off x="3200" y="1883"/>
              <a:ext cx="77"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c</a:t>
              </a:r>
              <a:endParaRPr sz="1800" b="0" i="0" u="none" strike="noStrike" cap="none">
                <a:solidFill>
                  <a:schemeClr val="lt1"/>
                </a:solidFill>
                <a:latin typeface="Arial"/>
                <a:ea typeface="Arial"/>
                <a:cs typeface="Arial"/>
                <a:sym typeface="Arial"/>
              </a:endParaRPr>
            </a:p>
          </p:txBody>
        </p:sp>
        <p:sp>
          <p:nvSpPr>
            <p:cNvPr id="643" name="Google Shape;643;p10"/>
            <p:cNvSpPr/>
            <p:nvPr/>
          </p:nvSpPr>
          <p:spPr>
            <a:xfrm>
              <a:off x="3233" y="1883"/>
              <a:ext cx="342"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al Memo</a:t>
              </a:r>
              <a:endParaRPr sz="1800" b="0" i="0" u="none" strike="noStrike" cap="none">
                <a:solidFill>
                  <a:schemeClr val="lt1"/>
                </a:solidFill>
                <a:latin typeface="Arial"/>
                <a:ea typeface="Arial"/>
                <a:cs typeface="Arial"/>
                <a:sym typeface="Arial"/>
              </a:endParaRPr>
            </a:p>
          </p:txBody>
        </p:sp>
        <p:sp>
          <p:nvSpPr>
            <p:cNvPr id="644" name="Google Shape;644;p10"/>
            <p:cNvSpPr/>
            <p:nvPr/>
          </p:nvSpPr>
          <p:spPr>
            <a:xfrm>
              <a:off x="3504" y="1883"/>
              <a:ext cx="63"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r</a:t>
              </a:r>
              <a:endParaRPr sz="1800" b="0" i="0" u="none" strike="noStrike" cap="none">
                <a:solidFill>
                  <a:schemeClr val="lt1"/>
                </a:solidFill>
                <a:latin typeface="Arial"/>
                <a:ea typeface="Arial"/>
                <a:cs typeface="Arial"/>
                <a:sym typeface="Arial"/>
              </a:endParaRPr>
            </a:p>
          </p:txBody>
        </p:sp>
        <p:sp>
          <p:nvSpPr>
            <p:cNvPr id="645" name="Google Shape;645;p10"/>
            <p:cNvSpPr/>
            <p:nvPr/>
          </p:nvSpPr>
          <p:spPr>
            <a:xfrm>
              <a:off x="3544" y="1883"/>
              <a:ext cx="75"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y</a:t>
              </a:r>
              <a:endParaRPr sz="1800" b="0" i="0" u="none" strike="noStrike" cap="none">
                <a:solidFill>
                  <a:schemeClr val="lt1"/>
                </a:solidFill>
                <a:latin typeface="Arial"/>
                <a:ea typeface="Arial"/>
                <a:cs typeface="Arial"/>
                <a:sym typeface="Arial"/>
              </a:endParaRPr>
            </a:p>
          </p:txBody>
        </p:sp>
        <p:sp>
          <p:nvSpPr>
            <p:cNvPr id="646" name="Google Shape;646;p10"/>
            <p:cNvSpPr/>
            <p:nvPr/>
          </p:nvSpPr>
          <p:spPr>
            <a:xfrm>
              <a:off x="2797" y="2042"/>
              <a:ext cx="94"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a:t>
              </a:r>
              <a:endParaRPr sz="1800" b="0" i="0" u="none" strike="noStrike" cap="none">
                <a:solidFill>
                  <a:schemeClr val="lt1"/>
                </a:solidFill>
                <a:latin typeface="Arial"/>
                <a:ea typeface="Arial"/>
                <a:cs typeface="Arial"/>
                <a:sym typeface="Arial"/>
              </a:endParaRPr>
            </a:p>
          </p:txBody>
        </p:sp>
        <p:sp>
          <p:nvSpPr>
            <p:cNvPr id="647" name="Google Shape;647;p10"/>
            <p:cNvSpPr/>
            <p:nvPr/>
          </p:nvSpPr>
          <p:spPr>
            <a:xfrm>
              <a:off x="2838" y="2042"/>
              <a:ext cx="279"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andom</a:t>
              </a:r>
              <a:endParaRPr sz="1800" b="0" i="0" u="none" strike="noStrike" cap="none">
                <a:solidFill>
                  <a:schemeClr val="lt1"/>
                </a:solidFill>
                <a:latin typeface="Arial"/>
                <a:ea typeface="Arial"/>
                <a:cs typeface="Arial"/>
                <a:sym typeface="Arial"/>
              </a:endParaRPr>
            </a:p>
          </p:txBody>
        </p:sp>
        <p:sp>
          <p:nvSpPr>
            <p:cNvPr id="648" name="Google Shape;648;p10"/>
            <p:cNvSpPr/>
            <p:nvPr/>
          </p:nvSpPr>
          <p:spPr>
            <a:xfrm>
              <a:off x="3065" y="2042"/>
              <a:ext cx="63"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a:t>
              </a:r>
              <a:endParaRPr sz="1800" b="0" i="0" u="none" strike="noStrike" cap="none">
                <a:solidFill>
                  <a:schemeClr val="lt1"/>
                </a:solidFill>
                <a:latin typeface="Arial"/>
                <a:ea typeface="Arial"/>
                <a:cs typeface="Arial"/>
                <a:sym typeface="Arial"/>
              </a:endParaRPr>
            </a:p>
          </p:txBody>
        </p:sp>
        <p:sp>
          <p:nvSpPr>
            <p:cNvPr id="649" name="Google Shape;649;p10"/>
            <p:cNvSpPr/>
            <p:nvPr/>
          </p:nvSpPr>
          <p:spPr>
            <a:xfrm>
              <a:off x="3086" y="2042"/>
              <a:ext cx="89"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A</a:t>
              </a:r>
              <a:endParaRPr sz="1800" b="0" i="0" u="none" strike="noStrike" cap="none">
                <a:solidFill>
                  <a:schemeClr val="lt1"/>
                </a:solidFill>
                <a:latin typeface="Arial"/>
                <a:ea typeface="Arial"/>
                <a:cs typeface="Arial"/>
                <a:sym typeface="Arial"/>
              </a:endParaRPr>
            </a:p>
          </p:txBody>
        </p:sp>
        <p:sp>
          <p:nvSpPr>
            <p:cNvPr id="650" name="Google Shape;650;p10"/>
            <p:cNvSpPr/>
            <p:nvPr/>
          </p:nvSpPr>
          <p:spPr>
            <a:xfrm>
              <a:off x="3130" y="2042"/>
              <a:ext cx="116"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cc</a:t>
              </a:r>
              <a:endParaRPr sz="1800" b="0" i="0" u="none" strike="noStrike" cap="none">
                <a:solidFill>
                  <a:schemeClr val="lt1"/>
                </a:solidFill>
                <a:latin typeface="Arial"/>
                <a:ea typeface="Arial"/>
                <a:cs typeface="Arial"/>
                <a:sym typeface="Arial"/>
              </a:endParaRPr>
            </a:p>
          </p:txBody>
        </p:sp>
        <p:sp>
          <p:nvSpPr>
            <p:cNvPr id="651" name="Google Shape;651;p10"/>
            <p:cNvSpPr/>
            <p:nvPr/>
          </p:nvSpPr>
          <p:spPr>
            <a:xfrm>
              <a:off x="3197" y="2042"/>
              <a:ext cx="80"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e</a:t>
              </a:r>
              <a:endParaRPr sz="1800" b="0" i="0" u="none" strike="noStrike" cap="none">
                <a:solidFill>
                  <a:schemeClr val="lt1"/>
                </a:solidFill>
                <a:latin typeface="Arial"/>
                <a:ea typeface="Arial"/>
                <a:cs typeface="Arial"/>
                <a:sym typeface="Arial"/>
              </a:endParaRPr>
            </a:p>
          </p:txBody>
        </p:sp>
        <p:sp>
          <p:nvSpPr>
            <p:cNvPr id="652" name="Google Shape;652;p10"/>
            <p:cNvSpPr/>
            <p:nvPr/>
          </p:nvSpPr>
          <p:spPr>
            <a:xfrm>
              <a:off x="3236" y="2042"/>
              <a:ext cx="77"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a:t>
              </a:r>
              <a:endParaRPr sz="1800" b="0" i="0" u="none" strike="noStrike" cap="none">
                <a:solidFill>
                  <a:schemeClr val="lt1"/>
                </a:solidFill>
                <a:latin typeface="Arial"/>
                <a:ea typeface="Arial"/>
                <a:cs typeface="Arial"/>
                <a:sym typeface="Arial"/>
              </a:endParaRPr>
            </a:p>
          </p:txBody>
        </p:sp>
        <p:sp>
          <p:nvSpPr>
            <p:cNvPr id="653" name="Google Shape;653;p10"/>
            <p:cNvSpPr/>
            <p:nvPr/>
          </p:nvSpPr>
          <p:spPr>
            <a:xfrm>
              <a:off x="3268" y="2042"/>
              <a:ext cx="320"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s Memo</a:t>
              </a:r>
              <a:endParaRPr sz="1800" b="0" i="0" u="none" strike="noStrike" cap="none">
                <a:solidFill>
                  <a:schemeClr val="lt1"/>
                </a:solidFill>
                <a:latin typeface="Arial"/>
                <a:ea typeface="Arial"/>
                <a:cs typeface="Arial"/>
                <a:sym typeface="Arial"/>
              </a:endParaRPr>
            </a:p>
          </p:txBody>
        </p:sp>
        <p:sp>
          <p:nvSpPr>
            <p:cNvPr id="654" name="Google Shape;654;p10"/>
            <p:cNvSpPr/>
            <p:nvPr/>
          </p:nvSpPr>
          <p:spPr>
            <a:xfrm>
              <a:off x="3523" y="2042"/>
              <a:ext cx="63"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r</a:t>
              </a:r>
              <a:endParaRPr sz="1800" b="0" i="0" u="none" strike="noStrike" cap="none">
                <a:solidFill>
                  <a:schemeClr val="lt1"/>
                </a:solidFill>
                <a:latin typeface="Arial"/>
                <a:ea typeface="Arial"/>
                <a:cs typeface="Arial"/>
                <a:sym typeface="Arial"/>
              </a:endParaRPr>
            </a:p>
          </p:txBody>
        </p:sp>
        <p:sp>
          <p:nvSpPr>
            <p:cNvPr id="655" name="Google Shape;655;p10"/>
            <p:cNvSpPr/>
            <p:nvPr/>
          </p:nvSpPr>
          <p:spPr>
            <a:xfrm>
              <a:off x="3551" y="2042"/>
              <a:ext cx="329"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rial"/>
                  <a:ea typeface="Arial"/>
                  <a:cs typeface="Arial"/>
                  <a:sym typeface="Arial"/>
                </a:rPr>
                <a:t>y (RAM)</a:t>
              </a:r>
              <a:endParaRPr sz="1800" b="0" i="0" u="none" strike="noStrike" cap="none">
                <a:solidFill>
                  <a:schemeClr val="lt1"/>
                </a:solidFill>
                <a:latin typeface="Arial"/>
                <a:ea typeface="Arial"/>
                <a:cs typeface="Arial"/>
                <a:sym typeface="Arial"/>
              </a:endParaRPr>
            </a:p>
          </p:txBody>
        </p:sp>
        <p:sp>
          <p:nvSpPr>
            <p:cNvPr id="656" name="Google Shape;656;p10"/>
            <p:cNvSpPr/>
            <p:nvPr/>
          </p:nvSpPr>
          <p:spPr>
            <a:xfrm>
              <a:off x="3253" y="827"/>
              <a:ext cx="94"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C</a:t>
              </a:r>
              <a:endParaRPr sz="1800" b="0" i="0" u="none" strike="noStrike" cap="none">
                <a:solidFill>
                  <a:schemeClr val="lt1"/>
                </a:solidFill>
                <a:latin typeface="Arial"/>
                <a:ea typeface="Arial"/>
                <a:cs typeface="Arial"/>
                <a:sym typeface="Arial"/>
              </a:endParaRPr>
            </a:p>
          </p:txBody>
        </p:sp>
        <p:sp>
          <p:nvSpPr>
            <p:cNvPr id="657" name="Google Shape;657;p10"/>
            <p:cNvSpPr/>
            <p:nvPr/>
          </p:nvSpPr>
          <p:spPr>
            <a:xfrm>
              <a:off x="3294" y="827"/>
              <a:ext cx="80"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dirty="0">
                  <a:solidFill>
                    <a:srgbClr val="FFFFFF"/>
                  </a:solidFill>
                  <a:latin typeface="Arial"/>
                  <a:ea typeface="Arial"/>
                  <a:cs typeface="Arial"/>
                  <a:sym typeface="Arial"/>
                </a:rPr>
                <a:t>o</a:t>
              </a:r>
              <a:endParaRPr sz="1800" b="0" i="0" u="none" strike="noStrike" cap="none" dirty="0">
                <a:solidFill>
                  <a:schemeClr val="lt1"/>
                </a:solidFill>
                <a:latin typeface="Arial"/>
                <a:ea typeface="Arial"/>
                <a:cs typeface="Arial"/>
                <a:sym typeface="Arial"/>
              </a:endParaRPr>
            </a:p>
          </p:txBody>
        </p:sp>
        <p:sp>
          <p:nvSpPr>
            <p:cNvPr id="658" name="Google Shape;658;p10"/>
            <p:cNvSpPr/>
            <p:nvPr/>
          </p:nvSpPr>
          <p:spPr>
            <a:xfrm>
              <a:off x="3335" y="827"/>
              <a:ext cx="63"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r</a:t>
              </a:r>
              <a:endParaRPr sz="1800" b="0" i="0" u="none" strike="noStrike" cap="none">
                <a:solidFill>
                  <a:schemeClr val="lt1"/>
                </a:solidFill>
                <a:latin typeface="Arial"/>
                <a:ea typeface="Arial"/>
                <a:cs typeface="Arial"/>
                <a:sym typeface="Arial"/>
              </a:endParaRPr>
            </a:p>
          </p:txBody>
        </p:sp>
        <p:sp>
          <p:nvSpPr>
            <p:cNvPr id="659" name="Google Shape;659;p10"/>
            <p:cNvSpPr/>
            <p:nvPr/>
          </p:nvSpPr>
          <p:spPr>
            <a:xfrm>
              <a:off x="3360" y="827"/>
              <a:ext cx="80" cy="1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e</a:t>
              </a:r>
              <a:endParaRPr sz="1800" b="0" i="0" u="none" strike="noStrike" cap="none">
                <a:solidFill>
                  <a:schemeClr val="lt1"/>
                </a:solidFill>
                <a:latin typeface="Arial"/>
                <a:ea typeface="Arial"/>
                <a:cs typeface="Arial"/>
                <a:sym typeface="Arial"/>
              </a:endParaRPr>
            </a:p>
          </p:txBody>
        </p:sp>
        <p:sp>
          <p:nvSpPr>
            <p:cNvPr id="660" name="Google Shape;660;p10"/>
            <p:cNvSpPr/>
            <p:nvPr/>
          </p:nvSpPr>
          <p:spPr>
            <a:xfrm>
              <a:off x="3188" y="1068"/>
              <a:ext cx="316" cy="8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Arial"/>
                  <a:ea typeface="Arial"/>
                  <a:cs typeface="Arial"/>
                  <a:sym typeface="Arial"/>
                </a:rPr>
                <a:t>Registers</a:t>
              </a:r>
              <a:endParaRPr sz="1800" b="0" i="0" u="none" strike="noStrike" cap="none" dirty="0">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1"/>
          <p:cNvSpPr txBox="1">
            <a:spLocks noGrp="1"/>
          </p:cNvSpPr>
          <p:nvPr>
            <p:ph type="title"/>
          </p:nvPr>
        </p:nvSpPr>
        <p:spPr/>
        <p:txBody>
          <a:bodyPr/>
          <a:lstStyle/>
          <a:p>
            <a:pPr lvl="0"/>
            <a:r>
              <a:rPr lang="en-US" b="1" dirty="0">
                <a:latin typeface="18 VAG Rounded Bold   07390" pitchFamily="2" charset="0"/>
              </a:rPr>
              <a:t>Speed of Registers vs. Memory</a:t>
            </a:r>
          </a:p>
        </p:txBody>
      </p:sp>
      <p:sp>
        <p:nvSpPr>
          <p:cNvPr id="666" name="Google Shape;666;p11"/>
          <p:cNvSpPr txBox="1">
            <a:spLocks noGrp="1"/>
          </p:cNvSpPr>
          <p:nvPr>
            <p:ph type="body" idx="1"/>
          </p:nvPr>
        </p:nvSpPr>
        <p:spPr/>
        <p:txBody>
          <a:bodyPr/>
          <a:lstStyle/>
          <a:p>
            <a:pPr lvl="0">
              <a:buFont typeface="Arial" panose="020B0604020202020204" pitchFamily="34" charset="0"/>
              <a:buChar char="•"/>
            </a:pPr>
            <a:r>
              <a:rPr lang="en-US" dirty="0">
                <a:latin typeface="18 VAG Rounded Light   02390" pitchFamily="2" charset="0"/>
                <a:sym typeface="Arial"/>
              </a:rPr>
              <a:t>Given that </a:t>
            </a:r>
            <a:endParaRPr lang="en-US" dirty="0">
              <a:latin typeface="18 VAG Rounded Light   02390" pitchFamily="2" charset="0"/>
            </a:endParaRPr>
          </a:p>
          <a:p>
            <a:pPr lvl="1">
              <a:buFont typeface="Arial" panose="020B0604020202020204" pitchFamily="34" charset="0"/>
              <a:buChar char="•"/>
            </a:pPr>
            <a:r>
              <a:rPr lang="en-US" dirty="0">
                <a:latin typeface="18 VAG Rounded Light   02390" pitchFamily="2" charset="0"/>
                <a:sym typeface="Arial"/>
              </a:rPr>
              <a:t>Registers: 32 words (128 Bytes)</a:t>
            </a:r>
            <a:endParaRPr lang="en-US" dirty="0">
              <a:latin typeface="18 VAG Rounded Light   02390" pitchFamily="2" charset="0"/>
            </a:endParaRPr>
          </a:p>
          <a:p>
            <a:pPr lvl="1">
              <a:buFont typeface="Arial" panose="020B0604020202020204" pitchFamily="34" charset="0"/>
              <a:buChar char="•"/>
            </a:pPr>
            <a:r>
              <a:rPr lang="en-US" dirty="0">
                <a:latin typeface="18 VAG Rounded Light   02390" pitchFamily="2" charset="0"/>
                <a:sym typeface="Arial"/>
              </a:rPr>
              <a:t>Memory (DRAM): Billions of bytes </a:t>
            </a:r>
            <a:br>
              <a:rPr lang="en-US" dirty="0">
                <a:latin typeface="18 VAG Rounded Light   02390" pitchFamily="2" charset="0"/>
                <a:sym typeface="Arial"/>
              </a:rPr>
            </a:br>
            <a:r>
              <a:rPr lang="en-US" dirty="0">
                <a:latin typeface="18 VAG Rounded Light   02390" pitchFamily="2" charset="0"/>
                <a:sym typeface="Arial"/>
              </a:rPr>
              <a:t>(2 GB to 96 GB on laptop)</a:t>
            </a:r>
            <a:endParaRPr lang="en-US" dirty="0">
              <a:latin typeface="18 VAG Rounded Light   02390" pitchFamily="2" charset="0"/>
            </a:endParaRPr>
          </a:p>
          <a:p>
            <a:pPr lvl="0">
              <a:buFont typeface="Arial" panose="020B0604020202020204" pitchFamily="34" charset="0"/>
              <a:buChar char="•"/>
            </a:pPr>
            <a:r>
              <a:rPr lang="en-US" dirty="0">
                <a:latin typeface="18 VAG Rounded Light   02390" pitchFamily="2" charset="0"/>
                <a:sym typeface="Arial"/>
              </a:rPr>
              <a:t>and physics dictates…</a:t>
            </a:r>
            <a:endParaRPr lang="en-US" dirty="0">
              <a:latin typeface="18 VAG Rounded Light   02390" pitchFamily="2" charset="0"/>
            </a:endParaRPr>
          </a:p>
          <a:p>
            <a:pPr lvl="1">
              <a:buFont typeface="Arial" panose="020B0604020202020204" pitchFamily="34" charset="0"/>
              <a:buChar char="•"/>
            </a:pPr>
            <a:r>
              <a:rPr lang="en-US" dirty="0">
                <a:latin typeface="18 VAG Rounded Light   02390" pitchFamily="2" charset="0"/>
                <a:sym typeface="Arial"/>
              </a:rPr>
              <a:t>Smaller is faster</a:t>
            </a:r>
            <a:endParaRPr lang="en-US" dirty="0">
              <a:latin typeface="18 VAG Rounded Light   02390" pitchFamily="2" charset="0"/>
            </a:endParaRPr>
          </a:p>
          <a:p>
            <a:pPr lvl="0">
              <a:buFont typeface="Arial" panose="020B0604020202020204" pitchFamily="34" charset="0"/>
              <a:buChar char="•"/>
            </a:pPr>
            <a:r>
              <a:rPr lang="en-US" dirty="0">
                <a:latin typeface="18 VAG Rounded Light   02390" pitchFamily="2" charset="0"/>
                <a:sym typeface="Arial"/>
              </a:rPr>
              <a:t>How much faster are registers than DRAM??</a:t>
            </a:r>
            <a:endParaRPr lang="en-US" dirty="0">
              <a:latin typeface="18 VAG Rounded Light   02390" pitchFamily="2" charset="0"/>
            </a:endParaRPr>
          </a:p>
          <a:p>
            <a:pPr lvl="1">
              <a:buFont typeface="Arial" panose="020B0604020202020204" pitchFamily="34" charset="0"/>
              <a:buChar char="•"/>
            </a:pPr>
            <a:r>
              <a:rPr lang="en-US" dirty="0">
                <a:latin typeface="18 VAG Rounded Light   02390" pitchFamily="2" charset="0"/>
                <a:sym typeface="Arial"/>
              </a:rPr>
              <a:t>About 50-500 times faster! </a:t>
            </a:r>
            <a:br>
              <a:rPr lang="en-US" dirty="0">
                <a:latin typeface="18 VAG Rounded Light   02390" pitchFamily="2" charset="0"/>
                <a:sym typeface="Arial"/>
              </a:rPr>
            </a:br>
            <a:r>
              <a:rPr lang="en-US" dirty="0">
                <a:latin typeface="18 VAG Rounded Light   02390" pitchFamily="2" charset="0"/>
                <a:sym typeface="Arial"/>
              </a:rPr>
              <a:t>(in terms of latency of one access - tens of ns)</a:t>
            </a:r>
            <a:endParaRPr lang="en-US" dirty="0">
              <a:latin typeface="18 VAG Rounded Light   02390" pitchFamily="2" charset="0"/>
            </a:endParaRPr>
          </a:p>
          <a:p>
            <a:pPr lvl="2">
              <a:buFont typeface="Arial" panose="020B0604020202020204" pitchFamily="34" charset="0"/>
              <a:buChar char="•"/>
            </a:pPr>
            <a:r>
              <a:rPr lang="en-US" dirty="0">
                <a:latin typeface="18 VAG Rounded Light   02390" pitchFamily="2" charset="0"/>
                <a:sym typeface="Arial"/>
              </a:rPr>
              <a:t>But subsequent words come every few ns</a:t>
            </a:r>
            <a:endParaRPr lang="en-US" dirty="0">
              <a:latin typeface="18 VAG Rounded Light   02390" pitchFamily="2" charset="0"/>
            </a:endParaRPr>
          </a:p>
          <a:p>
            <a:pPr lvl="0">
              <a:buFont typeface="Arial" panose="020B0604020202020204" pitchFamily="34" charset="0"/>
              <a:buChar char="•"/>
            </a:pPr>
            <a:endParaRPr lang="en-US" dirty="0">
              <a:latin typeface="18 VAG Rounded Light   02390"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2"/>
          <p:cNvSpPr txBox="1">
            <a:spLocks noGrp="1"/>
          </p:cNvSpPr>
          <p:nvPr>
            <p:ph type="title"/>
          </p:nvPr>
        </p:nvSpPr>
        <p:spPr>
          <a:xfrm>
            <a:off x="157163" y="175950"/>
            <a:ext cx="7520577" cy="857250"/>
          </a:xfrm>
          <a:prstGeom prst="rect">
            <a:avLst/>
          </a:prstGeom>
          <a:noFill/>
          <a:ln>
            <a:noFill/>
          </a:ln>
        </p:spPr>
        <p:txBody>
          <a:bodyPr spcFirstLastPara="1" wrap="square" lIns="130600" tIns="65300" rIns="130600" bIns="65300" anchor="t" anchorCtr="0">
            <a:normAutofit fontScale="90000"/>
          </a:bodyPr>
          <a:lstStyle/>
          <a:p>
            <a:pPr marL="0" lvl="0" indent="0" algn="ctr" rtl="0">
              <a:spcBef>
                <a:spcPts val="0"/>
              </a:spcBef>
              <a:spcAft>
                <a:spcPts val="0"/>
              </a:spcAft>
              <a:buNone/>
            </a:pPr>
            <a:r>
              <a:rPr lang="en-US" b="1" dirty="0">
                <a:latin typeface="18 VAG Rounded Bold   07390" pitchFamily="2" charset="0"/>
              </a:rPr>
              <a:t>Jim Gray’s Storage Latency Analogy:  </a:t>
            </a:r>
            <a:br>
              <a:rPr lang="en-US" b="1" dirty="0">
                <a:latin typeface="18 VAG Rounded Bold   07390" pitchFamily="2" charset="0"/>
              </a:rPr>
            </a:br>
            <a:r>
              <a:rPr lang="en-US" b="1" dirty="0">
                <a:latin typeface="18 VAG Rounded Bold   07390" pitchFamily="2" charset="0"/>
              </a:rPr>
              <a:t>How Far Away is the Data?</a:t>
            </a:r>
            <a:endParaRPr b="1" dirty="0">
              <a:latin typeface="18 VAG Rounded Bold   07390" pitchFamily="2" charset="0"/>
            </a:endParaRPr>
          </a:p>
        </p:txBody>
      </p:sp>
      <p:pic>
        <p:nvPicPr>
          <p:cNvPr id="673" name="Google Shape;673;p12"/>
          <p:cNvPicPr preferRelativeResize="0"/>
          <p:nvPr/>
        </p:nvPicPr>
        <p:blipFill rotWithShape="1">
          <a:blip r:embed="rId3">
            <a:alphaModFix/>
          </a:blip>
          <a:srcRect/>
          <a:stretch/>
        </p:blipFill>
        <p:spPr>
          <a:xfrm>
            <a:off x="7511554" y="0"/>
            <a:ext cx="1632447" cy="2734349"/>
          </a:xfrm>
          <a:prstGeom prst="rect">
            <a:avLst/>
          </a:prstGeom>
          <a:noFill/>
          <a:ln>
            <a:noFill/>
          </a:ln>
        </p:spPr>
      </p:pic>
      <p:sp>
        <p:nvSpPr>
          <p:cNvPr id="674" name="Google Shape;674;p12"/>
          <p:cNvSpPr/>
          <p:nvPr/>
        </p:nvSpPr>
        <p:spPr>
          <a:xfrm>
            <a:off x="7535791" y="2688028"/>
            <a:ext cx="158447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E4DDD2"/>
                </a:solidFill>
                <a:latin typeface="Arial"/>
                <a:ea typeface="Arial"/>
                <a:cs typeface="Arial"/>
                <a:sym typeface="Arial"/>
              </a:rPr>
              <a:t>Jim Gray</a:t>
            </a:r>
            <a:br>
              <a:rPr lang="en-US" sz="1800">
                <a:solidFill>
                  <a:srgbClr val="E4DDD2"/>
                </a:solidFill>
                <a:latin typeface="Arial"/>
                <a:ea typeface="Arial"/>
                <a:cs typeface="Arial"/>
                <a:sym typeface="Arial"/>
              </a:rPr>
            </a:br>
            <a:r>
              <a:rPr lang="en-US" sz="1800">
                <a:solidFill>
                  <a:srgbClr val="E4DDD2"/>
                </a:solidFill>
                <a:latin typeface="Arial"/>
                <a:ea typeface="Arial"/>
                <a:cs typeface="Arial"/>
                <a:sym typeface="Arial"/>
              </a:rPr>
              <a:t>Turing Award</a:t>
            </a:r>
            <a:endParaRPr/>
          </a:p>
          <a:p>
            <a:pPr marL="0" marR="0" lvl="0" indent="0" algn="ctr" rtl="0">
              <a:spcBef>
                <a:spcPts val="0"/>
              </a:spcBef>
              <a:spcAft>
                <a:spcPts val="0"/>
              </a:spcAft>
              <a:buNone/>
            </a:pPr>
            <a:r>
              <a:rPr lang="en-US" sz="1800">
                <a:solidFill>
                  <a:srgbClr val="E4DDD2"/>
                </a:solidFill>
                <a:latin typeface="Arial"/>
                <a:ea typeface="Arial"/>
                <a:cs typeface="Arial"/>
                <a:sym typeface="Arial"/>
              </a:rPr>
              <a:t>B.S. Cal 1966</a:t>
            </a:r>
            <a:endParaRPr/>
          </a:p>
          <a:p>
            <a:pPr marL="0" marR="0" lvl="0" indent="0" algn="ctr" rtl="0">
              <a:spcBef>
                <a:spcPts val="0"/>
              </a:spcBef>
              <a:spcAft>
                <a:spcPts val="0"/>
              </a:spcAft>
              <a:buNone/>
            </a:pPr>
            <a:r>
              <a:rPr lang="en-US" sz="1800">
                <a:solidFill>
                  <a:srgbClr val="E4DDD2"/>
                </a:solidFill>
                <a:latin typeface="Arial"/>
                <a:ea typeface="Arial"/>
                <a:cs typeface="Arial"/>
                <a:sym typeface="Arial"/>
              </a:rPr>
              <a:t>Ph.D. Cal 1969</a:t>
            </a:r>
            <a:endParaRPr sz="450">
              <a:solidFill>
                <a:srgbClr val="E4DDD2"/>
              </a:solidFill>
              <a:latin typeface="Arial"/>
              <a:ea typeface="Arial"/>
              <a:cs typeface="Arial"/>
              <a:sym typeface="Arial"/>
            </a:endParaRPr>
          </a:p>
        </p:txBody>
      </p:sp>
      <p:sp>
        <p:nvSpPr>
          <p:cNvPr id="675" name="Google Shape;675;p12"/>
          <p:cNvSpPr/>
          <p:nvPr/>
        </p:nvSpPr>
        <p:spPr>
          <a:xfrm>
            <a:off x="1981200" y="1352550"/>
            <a:ext cx="5911354" cy="316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Arial"/>
              <a:ea typeface="Arial"/>
              <a:cs typeface="Arial"/>
              <a:sym typeface="Arial"/>
            </a:endParaRPr>
          </a:p>
        </p:txBody>
      </p:sp>
      <p:grpSp>
        <p:nvGrpSpPr>
          <p:cNvPr id="676" name="Google Shape;676;p12"/>
          <p:cNvGrpSpPr/>
          <p:nvPr/>
        </p:nvGrpSpPr>
        <p:grpSpPr>
          <a:xfrm>
            <a:off x="4417021" y="3199917"/>
            <a:ext cx="250549" cy="450086"/>
            <a:chOff x="2232" y="1987"/>
            <a:chExt cx="187" cy="335"/>
          </a:xfrm>
        </p:grpSpPr>
        <p:sp>
          <p:nvSpPr>
            <p:cNvPr id="677" name="Google Shape;677;p12"/>
            <p:cNvSpPr/>
            <p:nvPr/>
          </p:nvSpPr>
          <p:spPr>
            <a:xfrm>
              <a:off x="2294" y="2004"/>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cxnSp>
          <p:nvCxnSpPr>
            <p:cNvPr id="678" name="Google Shape;678;p12"/>
            <p:cNvCxnSpPr/>
            <p:nvPr/>
          </p:nvCxnSpPr>
          <p:spPr>
            <a:xfrm>
              <a:off x="2268" y="1987"/>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679" name="Google Shape;679;p12"/>
            <p:cNvCxnSpPr/>
            <p:nvPr/>
          </p:nvCxnSpPr>
          <p:spPr>
            <a:xfrm>
              <a:off x="2268" y="1987"/>
              <a:ext cx="0" cy="27"/>
            </a:xfrm>
            <a:prstGeom prst="straightConnector1">
              <a:avLst/>
            </a:prstGeom>
            <a:noFill/>
            <a:ln w="9525" cap="flat" cmpd="sng">
              <a:solidFill>
                <a:srgbClr val="000000"/>
              </a:solidFill>
              <a:prstDash val="solid"/>
              <a:miter lim="800000"/>
              <a:headEnd type="none" w="med" len="med"/>
              <a:tailEnd type="none" w="med" len="med"/>
            </a:ln>
          </p:spPr>
        </p:cxnSp>
        <p:cxnSp>
          <p:nvCxnSpPr>
            <p:cNvPr id="680" name="Google Shape;680;p12"/>
            <p:cNvCxnSpPr/>
            <p:nvPr/>
          </p:nvCxnSpPr>
          <p:spPr>
            <a:xfrm>
              <a:off x="2268" y="2014"/>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681" name="Google Shape;681;p12"/>
            <p:cNvCxnSpPr/>
            <p:nvPr/>
          </p:nvCxnSpPr>
          <p:spPr>
            <a:xfrm rot="10800000">
              <a:off x="2311" y="1987"/>
              <a:ext cx="0" cy="27"/>
            </a:xfrm>
            <a:prstGeom prst="straightConnector1">
              <a:avLst/>
            </a:prstGeom>
            <a:noFill/>
            <a:ln w="9525" cap="flat" cmpd="sng">
              <a:solidFill>
                <a:srgbClr val="000000"/>
              </a:solidFill>
              <a:prstDash val="solid"/>
              <a:miter lim="800000"/>
              <a:headEnd type="none" w="med" len="med"/>
              <a:tailEnd type="none" w="med" len="med"/>
            </a:ln>
          </p:spPr>
        </p:cxnSp>
        <p:pic>
          <p:nvPicPr>
            <p:cNvPr id="682" name="Google Shape;682;p12"/>
            <p:cNvPicPr preferRelativeResize="0"/>
            <p:nvPr/>
          </p:nvPicPr>
          <p:blipFill rotWithShape="1">
            <a:blip r:embed="rId4">
              <a:alphaModFix/>
            </a:blip>
            <a:srcRect/>
            <a:stretch/>
          </p:blipFill>
          <p:spPr>
            <a:xfrm>
              <a:off x="2289" y="1998"/>
              <a:ext cx="12" cy="15"/>
            </a:xfrm>
            <a:prstGeom prst="rect">
              <a:avLst/>
            </a:prstGeom>
            <a:noFill/>
            <a:ln>
              <a:noFill/>
            </a:ln>
          </p:spPr>
        </p:pic>
        <p:sp>
          <p:nvSpPr>
            <p:cNvPr id="683" name="Google Shape;683;p12"/>
            <p:cNvSpPr/>
            <p:nvPr/>
          </p:nvSpPr>
          <p:spPr>
            <a:xfrm>
              <a:off x="2308" y="1998"/>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684" name="Google Shape;684;p12"/>
            <p:cNvSpPr/>
            <p:nvPr/>
          </p:nvSpPr>
          <p:spPr>
            <a:xfrm>
              <a:off x="2308" y="2009"/>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685" name="Google Shape;685;p12"/>
            <p:cNvSpPr/>
            <p:nvPr/>
          </p:nvSpPr>
          <p:spPr>
            <a:xfrm>
              <a:off x="2323" y="2009"/>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686" name="Google Shape;686;p12"/>
            <p:cNvCxnSpPr/>
            <p:nvPr/>
          </p:nvCxnSpPr>
          <p:spPr>
            <a:xfrm>
              <a:off x="2282" y="1992"/>
              <a:ext cx="58" cy="0"/>
            </a:xfrm>
            <a:prstGeom prst="straightConnector1">
              <a:avLst/>
            </a:prstGeom>
            <a:noFill/>
            <a:ln w="9525" cap="flat" cmpd="sng">
              <a:solidFill>
                <a:srgbClr val="000000"/>
              </a:solidFill>
              <a:prstDash val="solid"/>
              <a:miter lim="800000"/>
              <a:headEnd type="none" w="med" len="med"/>
              <a:tailEnd type="none" w="med" len="med"/>
            </a:ln>
          </p:spPr>
        </p:cxnSp>
        <p:cxnSp>
          <p:nvCxnSpPr>
            <p:cNvPr id="687" name="Google Shape;687;p12"/>
            <p:cNvCxnSpPr/>
            <p:nvPr/>
          </p:nvCxnSpPr>
          <p:spPr>
            <a:xfrm>
              <a:off x="2282" y="1992"/>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688" name="Google Shape;688;p12"/>
            <p:cNvCxnSpPr/>
            <p:nvPr/>
          </p:nvCxnSpPr>
          <p:spPr>
            <a:xfrm>
              <a:off x="2282" y="2024"/>
              <a:ext cx="58" cy="0"/>
            </a:xfrm>
            <a:prstGeom prst="straightConnector1">
              <a:avLst/>
            </a:prstGeom>
            <a:noFill/>
            <a:ln w="9525" cap="flat" cmpd="sng">
              <a:solidFill>
                <a:srgbClr val="000000"/>
              </a:solidFill>
              <a:prstDash val="solid"/>
              <a:miter lim="800000"/>
              <a:headEnd type="none" w="med" len="med"/>
              <a:tailEnd type="none" w="med" len="med"/>
            </a:ln>
          </p:spPr>
        </p:cxnSp>
        <p:cxnSp>
          <p:nvCxnSpPr>
            <p:cNvPr id="689" name="Google Shape;689;p12"/>
            <p:cNvCxnSpPr/>
            <p:nvPr/>
          </p:nvCxnSpPr>
          <p:spPr>
            <a:xfrm rot="10800000">
              <a:off x="2340" y="1992"/>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690" name="Google Shape;690;p12"/>
            <p:cNvPicPr preferRelativeResize="0"/>
            <p:nvPr/>
          </p:nvPicPr>
          <p:blipFill rotWithShape="1">
            <a:blip r:embed="rId4">
              <a:alphaModFix/>
            </a:blip>
            <a:srcRect/>
            <a:stretch/>
          </p:blipFill>
          <p:spPr>
            <a:xfrm>
              <a:off x="2318" y="2009"/>
              <a:ext cx="13" cy="14"/>
            </a:xfrm>
            <a:prstGeom prst="rect">
              <a:avLst/>
            </a:prstGeom>
            <a:noFill/>
            <a:ln>
              <a:noFill/>
            </a:ln>
          </p:spPr>
        </p:pic>
        <p:sp>
          <p:nvSpPr>
            <p:cNvPr id="691" name="Google Shape;691;p12"/>
            <p:cNvSpPr/>
            <p:nvPr/>
          </p:nvSpPr>
          <p:spPr>
            <a:xfrm>
              <a:off x="2338" y="2009"/>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692" name="Google Shape;692;p12"/>
            <p:cNvSpPr/>
            <p:nvPr/>
          </p:nvSpPr>
          <p:spPr>
            <a:xfrm>
              <a:off x="2338" y="2020"/>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693" name="Google Shape;693;p12"/>
            <p:cNvCxnSpPr/>
            <p:nvPr/>
          </p:nvCxnSpPr>
          <p:spPr>
            <a:xfrm>
              <a:off x="2312" y="2003"/>
              <a:ext cx="42" cy="0"/>
            </a:xfrm>
            <a:prstGeom prst="straightConnector1">
              <a:avLst/>
            </a:prstGeom>
            <a:noFill/>
            <a:ln w="9525" cap="flat" cmpd="sng">
              <a:solidFill>
                <a:srgbClr val="000000"/>
              </a:solidFill>
              <a:prstDash val="solid"/>
              <a:miter lim="800000"/>
              <a:headEnd type="none" w="med" len="med"/>
              <a:tailEnd type="none" w="med" len="med"/>
            </a:ln>
          </p:spPr>
        </p:cxnSp>
        <p:cxnSp>
          <p:nvCxnSpPr>
            <p:cNvPr id="694" name="Google Shape;694;p12"/>
            <p:cNvCxnSpPr/>
            <p:nvPr/>
          </p:nvCxnSpPr>
          <p:spPr>
            <a:xfrm>
              <a:off x="2312" y="2003"/>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695" name="Google Shape;695;p12"/>
            <p:cNvCxnSpPr/>
            <p:nvPr/>
          </p:nvCxnSpPr>
          <p:spPr>
            <a:xfrm>
              <a:off x="2312" y="2035"/>
              <a:ext cx="42" cy="0"/>
            </a:xfrm>
            <a:prstGeom prst="straightConnector1">
              <a:avLst/>
            </a:prstGeom>
            <a:noFill/>
            <a:ln w="9525" cap="flat" cmpd="sng">
              <a:solidFill>
                <a:srgbClr val="000000"/>
              </a:solidFill>
              <a:prstDash val="solid"/>
              <a:miter lim="800000"/>
              <a:headEnd type="none" w="med" len="med"/>
              <a:tailEnd type="none" w="med" len="med"/>
            </a:ln>
          </p:spPr>
        </p:cxnSp>
        <p:cxnSp>
          <p:nvCxnSpPr>
            <p:cNvPr id="696" name="Google Shape;696;p12"/>
            <p:cNvCxnSpPr/>
            <p:nvPr/>
          </p:nvCxnSpPr>
          <p:spPr>
            <a:xfrm rot="10800000">
              <a:off x="2354" y="2003"/>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697" name="Google Shape;697;p12"/>
            <p:cNvPicPr preferRelativeResize="0"/>
            <p:nvPr/>
          </p:nvPicPr>
          <p:blipFill rotWithShape="1">
            <a:blip r:embed="rId4">
              <a:alphaModFix/>
            </a:blip>
            <a:srcRect/>
            <a:stretch/>
          </p:blipFill>
          <p:spPr>
            <a:xfrm>
              <a:off x="2332" y="2021"/>
              <a:ext cx="13" cy="14"/>
            </a:xfrm>
            <a:prstGeom prst="rect">
              <a:avLst/>
            </a:prstGeom>
            <a:noFill/>
            <a:ln>
              <a:noFill/>
            </a:ln>
          </p:spPr>
        </p:pic>
        <p:sp>
          <p:nvSpPr>
            <p:cNvPr id="698" name="Google Shape;698;p12"/>
            <p:cNvSpPr/>
            <p:nvPr/>
          </p:nvSpPr>
          <p:spPr>
            <a:xfrm>
              <a:off x="2352" y="2021"/>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699" name="Google Shape;699;p12"/>
            <p:cNvSpPr/>
            <p:nvPr/>
          </p:nvSpPr>
          <p:spPr>
            <a:xfrm>
              <a:off x="2352" y="2031"/>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sp>
          <p:nvSpPr>
            <p:cNvPr id="700" name="Google Shape;700;p12"/>
            <p:cNvSpPr/>
            <p:nvPr/>
          </p:nvSpPr>
          <p:spPr>
            <a:xfrm>
              <a:off x="2352" y="2042"/>
              <a:ext cx="10"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t>
              </a:r>
              <a:endParaRPr sz="1400" u="none" strike="noStrike" cap="none">
                <a:solidFill>
                  <a:schemeClr val="lt1"/>
                </a:solidFill>
                <a:latin typeface="18 VAG Rounded Light   02390" pitchFamily="2" charset="0"/>
                <a:sym typeface="Arial"/>
              </a:endParaRPr>
            </a:p>
          </p:txBody>
        </p:sp>
        <p:cxnSp>
          <p:nvCxnSpPr>
            <p:cNvPr id="701" name="Google Shape;701;p12"/>
            <p:cNvCxnSpPr/>
            <p:nvPr/>
          </p:nvCxnSpPr>
          <p:spPr>
            <a:xfrm>
              <a:off x="2326" y="2014"/>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702" name="Google Shape;702;p12"/>
            <p:cNvCxnSpPr/>
            <p:nvPr/>
          </p:nvCxnSpPr>
          <p:spPr>
            <a:xfrm>
              <a:off x="2326" y="2014"/>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703" name="Google Shape;703;p12"/>
            <p:cNvCxnSpPr/>
            <p:nvPr/>
          </p:nvCxnSpPr>
          <p:spPr>
            <a:xfrm>
              <a:off x="2326" y="2057"/>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704" name="Google Shape;704;p12"/>
            <p:cNvCxnSpPr/>
            <p:nvPr/>
          </p:nvCxnSpPr>
          <p:spPr>
            <a:xfrm rot="10800000">
              <a:off x="2369" y="2014"/>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705" name="Google Shape;705;p12"/>
            <p:cNvPicPr preferRelativeResize="0"/>
            <p:nvPr/>
          </p:nvPicPr>
          <p:blipFill rotWithShape="1">
            <a:blip r:embed="rId4">
              <a:alphaModFix/>
            </a:blip>
            <a:srcRect/>
            <a:stretch/>
          </p:blipFill>
          <p:spPr>
            <a:xfrm>
              <a:off x="2347" y="2042"/>
              <a:ext cx="12" cy="15"/>
            </a:xfrm>
            <a:prstGeom prst="rect">
              <a:avLst/>
            </a:prstGeom>
            <a:noFill/>
            <a:ln>
              <a:noFill/>
            </a:ln>
          </p:spPr>
        </p:pic>
        <p:sp>
          <p:nvSpPr>
            <p:cNvPr id="706" name="Google Shape;706;p12"/>
            <p:cNvSpPr/>
            <p:nvPr/>
          </p:nvSpPr>
          <p:spPr>
            <a:xfrm>
              <a:off x="2367" y="2042"/>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07" name="Google Shape;707;p12"/>
            <p:cNvSpPr/>
            <p:nvPr/>
          </p:nvSpPr>
          <p:spPr>
            <a:xfrm>
              <a:off x="2367" y="2053"/>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708" name="Google Shape;708;p12"/>
            <p:cNvSpPr/>
            <p:nvPr/>
          </p:nvSpPr>
          <p:spPr>
            <a:xfrm>
              <a:off x="2367" y="206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709" name="Google Shape;709;p12"/>
            <p:cNvCxnSpPr/>
            <p:nvPr/>
          </p:nvCxnSpPr>
          <p:spPr>
            <a:xfrm>
              <a:off x="2341" y="2036"/>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10" name="Google Shape;710;p12"/>
            <p:cNvCxnSpPr/>
            <p:nvPr/>
          </p:nvCxnSpPr>
          <p:spPr>
            <a:xfrm>
              <a:off x="2341" y="2036"/>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711" name="Google Shape;711;p12"/>
            <p:cNvCxnSpPr/>
            <p:nvPr/>
          </p:nvCxnSpPr>
          <p:spPr>
            <a:xfrm>
              <a:off x="2341" y="2073"/>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12" name="Google Shape;712;p12"/>
            <p:cNvCxnSpPr/>
            <p:nvPr/>
          </p:nvCxnSpPr>
          <p:spPr>
            <a:xfrm rot="10800000">
              <a:off x="2376" y="2036"/>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713" name="Google Shape;713;p12"/>
            <p:cNvPicPr preferRelativeResize="0"/>
            <p:nvPr/>
          </p:nvPicPr>
          <p:blipFill rotWithShape="1">
            <a:blip r:embed="rId4">
              <a:alphaModFix/>
            </a:blip>
            <a:srcRect/>
            <a:stretch/>
          </p:blipFill>
          <p:spPr>
            <a:xfrm>
              <a:off x="2355" y="2058"/>
              <a:ext cx="12" cy="15"/>
            </a:xfrm>
            <a:prstGeom prst="rect">
              <a:avLst/>
            </a:prstGeom>
            <a:noFill/>
            <a:ln>
              <a:noFill/>
            </a:ln>
          </p:spPr>
        </p:pic>
        <p:cxnSp>
          <p:nvCxnSpPr>
            <p:cNvPr id="714" name="Google Shape;714;p12"/>
            <p:cNvCxnSpPr/>
            <p:nvPr/>
          </p:nvCxnSpPr>
          <p:spPr>
            <a:xfrm>
              <a:off x="2349" y="2052"/>
              <a:ext cx="27" cy="0"/>
            </a:xfrm>
            <a:prstGeom prst="straightConnector1">
              <a:avLst/>
            </a:prstGeom>
            <a:noFill/>
            <a:ln w="9525" cap="flat" cmpd="sng">
              <a:solidFill>
                <a:srgbClr val="000000"/>
              </a:solidFill>
              <a:prstDash val="solid"/>
              <a:miter lim="800000"/>
              <a:headEnd type="none" w="med" len="med"/>
              <a:tailEnd type="none" w="med" len="med"/>
            </a:ln>
          </p:spPr>
        </p:cxnSp>
        <p:cxnSp>
          <p:nvCxnSpPr>
            <p:cNvPr id="715" name="Google Shape;715;p12"/>
            <p:cNvCxnSpPr/>
            <p:nvPr/>
          </p:nvCxnSpPr>
          <p:spPr>
            <a:xfrm>
              <a:off x="2349" y="2052"/>
              <a:ext cx="0" cy="27"/>
            </a:xfrm>
            <a:prstGeom prst="straightConnector1">
              <a:avLst/>
            </a:prstGeom>
            <a:noFill/>
            <a:ln w="9525" cap="flat" cmpd="sng">
              <a:solidFill>
                <a:srgbClr val="000000"/>
              </a:solidFill>
              <a:prstDash val="solid"/>
              <a:miter lim="800000"/>
              <a:headEnd type="none" w="med" len="med"/>
              <a:tailEnd type="none" w="med" len="med"/>
            </a:ln>
          </p:spPr>
        </p:cxnSp>
        <p:cxnSp>
          <p:nvCxnSpPr>
            <p:cNvPr id="716" name="Google Shape;716;p12"/>
            <p:cNvCxnSpPr/>
            <p:nvPr/>
          </p:nvCxnSpPr>
          <p:spPr>
            <a:xfrm>
              <a:off x="2349" y="2079"/>
              <a:ext cx="27" cy="0"/>
            </a:xfrm>
            <a:prstGeom prst="straightConnector1">
              <a:avLst/>
            </a:prstGeom>
            <a:noFill/>
            <a:ln w="9525" cap="flat" cmpd="sng">
              <a:solidFill>
                <a:srgbClr val="000000"/>
              </a:solidFill>
              <a:prstDash val="solid"/>
              <a:miter lim="800000"/>
              <a:headEnd type="none" w="med" len="med"/>
              <a:tailEnd type="none" w="med" len="med"/>
            </a:ln>
          </p:spPr>
        </p:cxnSp>
        <p:cxnSp>
          <p:nvCxnSpPr>
            <p:cNvPr id="717" name="Google Shape;717;p12"/>
            <p:cNvCxnSpPr/>
            <p:nvPr/>
          </p:nvCxnSpPr>
          <p:spPr>
            <a:xfrm rot="10800000">
              <a:off x="2376" y="2052"/>
              <a:ext cx="0" cy="27"/>
            </a:xfrm>
            <a:prstGeom prst="straightConnector1">
              <a:avLst/>
            </a:prstGeom>
            <a:noFill/>
            <a:ln w="9525" cap="flat" cmpd="sng">
              <a:solidFill>
                <a:srgbClr val="000000"/>
              </a:solidFill>
              <a:prstDash val="solid"/>
              <a:miter lim="800000"/>
              <a:headEnd type="none" w="med" len="med"/>
              <a:tailEnd type="none" w="med" len="med"/>
            </a:ln>
          </p:spPr>
        </p:cxnSp>
        <p:pic>
          <p:nvPicPr>
            <p:cNvPr id="718" name="Google Shape;718;p12"/>
            <p:cNvPicPr preferRelativeResize="0"/>
            <p:nvPr/>
          </p:nvPicPr>
          <p:blipFill rotWithShape="1">
            <a:blip r:embed="rId4">
              <a:alphaModFix/>
            </a:blip>
            <a:srcRect/>
            <a:stretch/>
          </p:blipFill>
          <p:spPr>
            <a:xfrm>
              <a:off x="2355" y="2064"/>
              <a:ext cx="12" cy="14"/>
            </a:xfrm>
            <a:prstGeom prst="rect">
              <a:avLst/>
            </a:prstGeom>
            <a:noFill/>
            <a:ln>
              <a:noFill/>
            </a:ln>
          </p:spPr>
        </p:pic>
        <p:sp>
          <p:nvSpPr>
            <p:cNvPr id="719" name="Google Shape;719;p12"/>
            <p:cNvSpPr/>
            <p:nvPr/>
          </p:nvSpPr>
          <p:spPr>
            <a:xfrm>
              <a:off x="2375" y="2064"/>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20" name="Google Shape;720;p12"/>
            <p:cNvSpPr/>
            <p:nvPr/>
          </p:nvSpPr>
          <p:spPr>
            <a:xfrm>
              <a:off x="2375" y="207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721" name="Google Shape;721;p12"/>
            <p:cNvSpPr/>
            <p:nvPr/>
          </p:nvSpPr>
          <p:spPr>
            <a:xfrm>
              <a:off x="2375" y="2085"/>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722" name="Google Shape;722;p12"/>
            <p:cNvCxnSpPr/>
            <p:nvPr/>
          </p:nvCxnSpPr>
          <p:spPr>
            <a:xfrm>
              <a:off x="2349" y="2057"/>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23" name="Google Shape;723;p12"/>
            <p:cNvCxnSpPr/>
            <p:nvPr/>
          </p:nvCxnSpPr>
          <p:spPr>
            <a:xfrm>
              <a:off x="2349" y="2057"/>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724" name="Google Shape;724;p12"/>
            <p:cNvCxnSpPr/>
            <p:nvPr/>
          </p:nvCxnSpPr>
          <p:spPr>
            <a:xfrm>
              <a:off x="2349" y="2100"/>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25" name="Google Shape;725;p12"/>
            <p:cNvCxnSpPr/>
            <p:nvPr/>
          </p:nvCxnSpPr>
          <p:spPr>
            <a:xfrm rot="10800000">
              <a:off x="2384" y="2057"/>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726" name="Google Shape;726;p12"/>
            <p:cNvPicPr preferRelativeResize="0"/>
            <p:nvPr/>
          </p:nvPicPr>
          <p:blipFill rotWithShape="1">
            <a:blip r:embed="rId4">
              <a:alphaModFix/>
            </a:blip>
            <a:srcRect/>
            <a:stretch/>
          </p:blipFill>
          <p:spPr>
            <a:xfrm>
              <a:off x="2355" y="2086"/>
              <a:ext cx="12" cy="14"/>
            </a:xfrm>
            <a:prstGeom prst="rect">
              <a:avLst/>
            </a:prstGeom>
            <a:noFill/>
            <a:ln>
              <a:noFill/>
            </a:ln>
          </p:spPr>
        </p:pic>
        <p:sp>
          <p:nvSpPr>
            <p:cNvPr id="727" name="Google Shape;727;p12"/>
            <p:cNvSpPr/>
            <p:nvPr/>
          </p:nvSpPr>
          <p:spPr>
            <a:xfrm>
              <a:off x="2375" y="2086"/>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28" name="Google Shape;728;p12"/>
            <p:cNvSpPr/>
            <p:nvPr/>
          </p:nvSpPr>
          <p:spPr>
            <a:xfrm>
              <a:off x="2375" y="2097"/>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29" name="Google Shape;729;p12"/>
            <p:cNvCxnSpPr/>
            <p:nvPr/>
          </p:nvCxnSpPr>
          <p:spPr>
            <a:xfrm>
              <a:off x="2349" y="2080"/>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30" name="Google Shape;730;p12"/>
            <p:cNvCxnSpPr/>
            <p:nvPr/>
          </p:nvCxnSpPr>
          <p:spPr>
            <a:xfrm>
              <a:off x="2349" y="2080"/>
              <a:ext cx="0" cy="31"/>
            </a:xfrm>
            <a:prstGeom prst="straightConnector1">
              <a:avLst/>
            </a:prstGeom>
            <a:noFill/>
            <a:ln w="9525" cap="flat" cmpd="sng">
              <a:solidFill>
                <a:srgbClr val="000000"/>
              </a:solidFill>
              <a:prstDash val="solid"/>
              <a:miter lim="800000"/>
              <a:headEnd type="none" w="med" len="med"/>
              <a:tailEnd type="none" w="med" len="med"/>
            </a:ln>
          </p:spPr>
        </p:cxnSp>
        <p:cxnSp>
          <p:nvCxnSpPr>
            <p:cNvPr id="731" name="Google Shape;731;p12"/>
            <p:cNvCxnSpPr/>
            <p:nvPr/>
          </p:nvCxnSpPr>
          <p:spPr>
            <a:xfrm>
              <a:off x="2349" y="2111"/>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32" name="Google Shape;732;p12"/>
            <p:cNvCxnSpPr/>
            <p:nvPr/>
          </p:nvCxnSpPr>
          <p:spPr>
            <a:xfrm rot="10800000">
              <a:off x="2384" y="2080"/>
              <a:ext cx="0" cy="31"/>
            </a:xfrm>
            <a:prstGeom prst="straightConnector1">
              <a:avLst/>
            </a:prstGeom>
            <a:noFill/>
            <a:ln w="9525" cap="flat" cmpd="sng">
              <a:solidFill>
                <a:srgbClr val="000000"/>
              </a:solidFill>
              <a:prstDash val="solid"/>
              <a:miter lim="800000"/>
              <a:headEnd type="none" w="med" len="med"/>
              <a:tailEnd type="none" w="med" len="med"/>
            </a:ln>
          </p:spPr>
        </p:cxnSp>
        <p:pic>
          <p:nvPicPr>
            <p:cNvPr id="733" name="Google Shape;733;p12"/>
            <p:cNvPicPr preferRelativeResize="0"/>
            <p:nvPr/>
          </p:nvPicPr>
          <p:blipFill rotWithShape="1">
            <a:blip r:embed="rId4">
              <a:alphaModFix/>
            </a:blip>
            <a:srcRect/>
            <a:stretch/>
          </p:blipFill>
          <p:spPr>
            <a:xfrm>
              <a:off x="2347" y="2097"/>
              <a:ext cx="12" cy="14"/>
            </a:xfrm>
            <a:prstGeom prst="rect">
              <a:avLst/>
            </a:prstGeom>
            <a:noFill/>
            <a:ln>
              <a:noFill/>
            </a:ln>
          </p:spPr>
        </p:pic>
        <p:sp>
          <p:nvSpPr>
            <p:cNvPr id="734" name="Google Shape;734;p12"/>
            <p:cNvSpPr/>
            <p:nvPr/>
          </p:nvSpPr>
          <p:spPr>
            <a:xfrm>
              <a:off x="2367" y="2097"/>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35" name="Google Shape;735;p12"/>
            <p:cNvSpPr/>
            <p:nvPr/>
          </p:nvSpPr>
          <p:spPr>
            <a:xfrm>
              <a:off x="2367" y="2108"/>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736" name="Google Shape;736;p12"/>
            <p:cNvSpPr/>
            <p:nvPr/>
          </p:nvSpPr>
          <p:spPr>
            <a:xfrm>
              <a:off x="2367" y="2118"/>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737" name="Google Shape;737;p12"/>
            <p:cNvCxnSpPr/>
            <p:nvPr/>
          </p:nvCxnSpPr>
          <p:spPr>
            <a:xfrm>
              <a:off x="2341" y="2091"/>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38" name="Google Shape;738;p12"/>
            <p:cNvCxnSpPr/>
            <p:nvPr/>
          </p:nvCxnSpPr>
          <p:spPr>
            <a:xfrm>
              <a:off x="2341" y="2091"/>
              <a:ext cx="0" cy="36"/>
            </a:xfrm>
            <a:prstGeom prst="straightConnector1">
              <a:avLst/>
            </a:prstGeom>
            <a:noFill/>
            <a:ln w="9525" cap="flat" cmpd="sng">
              <a:solidFill>
                <a:srgbClr val="000000"/>
              </a:solidFill>
              <a:prstDash val="solid"/>
              <a:miter lim="800000"/>
              <a:headEnd type="none" w="med" len="med"/>
              <a:tailEnd type="none" w="med" len="med"/>
            </a:ln>
          </p:spPr>
        </p:cxnSp>
        <p:cxnSp>
          <p:nvCxnSpPr>
            <p:cNvPr id="739" name="Google Shape;739;p12"/>
            <p:cNvCxnSpPr/>
            <p:nvPr/>
          </p:nvCxnSpPr>
          <p:spPr>
            <a:xfrm>
              <a:off x="2341" y="2127"/>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40" name="Google Shape;740;p12"/>
            <p:cNvCxnSpPr/>
            <p:nvPr/>
          </p:nvCxnSpPr>
          <p:spPr>
            <a:xfrm rot="10800000">
              <a:off x="2376" y="2091"/>
              <a:ext cx="0" cy="36"/>
            </a:xfrm>
            <a:prstGeom prst="straightConnector1">
              <a:avLst/>
            </a:prstGeom>
            <a:noFill/>
            <a:ln w="9525" cap="flat" cmpd="sng">
              <a:solidFill>
                <a:srgbClr val="000000"/>
              </a:solidFill>
              <a:prstDash val="solid"/>
              <a:miter lim="800000"/>
              <a:headEnd type="none" w="med" len="med"/>
              <a:tailEnd type="none" w="med" len="med"/>
            </a:ln>
          </p:spPr>
        </p:cxnSp>
        <p:pic>
          <p:nvPicPr>
            <p:cNvPr id="741" name="Google Shape;741;p12"/>
            <p:cNvPicPr preferRelativeResize="0"/>
            <p:nvPr/>
          </p:nvPicPr>
          <p:blipFill rotWithShape="1">
            <a:blip r:embed="rId4">
              <a:alphaModFix/>
            </a:blip>
            <a:srcRect/>
            <a:stretch/>
          </p:blipFill>
          <p:spPr>
            <a:xfrm>
              <a:off x="2340" y="2113"/>
              <a:ext cx="12" cy="14"/>
            </a:xfrm>
            <a:prstGeom prst="rect">
              <a:avLst/>
            </a:prstGeom>
            <a:noFill/>
            <a:ln>
              <a:noFill/>
            </a:ln>
          </p:spPr>
        </p:pic>
        <p:sp>
          <p:nvSpPr>
            <p:cNvPr id="742" name="Google Shape;742;p12"/>
            <p:cNvSpPr/>
            <p:nvPr/>
          </p:nvSpPr>
          <p:spPr>
            <a:xfrm>
              <a:off x="2359" y="2113"/>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43" name="Google Shape;743;p12"/>
            <p:cNvSpPr/>
            <p:nvPr/>
          </p:nvSpPr>
          <p:spPr>
            <a:xfrm>
              <a:off x="2359" y="212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44" name="Google Shape;744;p12"/>
            <p:cNvCxnSpPr/>
            <p:nvPr/>
          </p:nvCxnSpPr>
          <p:spPr>
            <a:xfrm>
              <a:off x="2333" y="2107"/>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745" name="Google Shape;745;p12"/>
            <p:cNvCxnSpPr/>
            <p:nvPr/>
          </p:nvCxnSpPr>
          <p:spPr>
            <a:xfrm>
              <a:off x="2333" y="2107"/>
              <a:ext cx="0" cy="31"/>
            </a:xfrm>
            <a:prstGeom prst="straightConnector1">
              <a:avLst/>
            </a:prstGeom>
            <a:noFill/>
            <a:ln w="9525" cap="flat" cmpd="sng">
              <a:solidFill>
                <a:srgbClr val="000000"/>
              </a:solidFill>
              <a:prstDash val="solid"/>
              <a:miter lim="800000"/>
              <a:headEnd type="none" w="med" len="med"/>
              <a:tailEnd type="none" w="med" len="med"/>
            </a:ln>
          </p:spPr>
        </p:cxnSp>
        <p:cxnSp>
          <p:nvCxnSpPr>
            <p:cNvPr id="746" name="Google Shape;746;p12"/>
            <p:cNvCxnSpPr/>
            <p:nvPr/>
          </p:nvCxnSpPr>
          <p:spPr>
            <a:xfrm>
              <a:off x="2333" y="2138"/>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747" name="Google Shape;747;p12"/>
            <p:cNvCxnSpPr/>
            <p:nvPr/>
          </p:nvCxnSpPr>
          <p:spPr>
            <a:xfrm rot="10800000">
              <a:off x="2369" y="2107"/>
              <a:ext cx="0" cy="31"/>
            </a:xfrm>
            <a:prstGeom prst="straightConnector1">
              <a:avLst/>
            </a:prstGeom>
            <a:noFill/>
            <a:ln w="9525" cap="flat" cmpd="sng">
              <a:solidFill>
                <a:srgbClr val="000000"/>
              </a:solidFill>
              <a:prstDash val="solid"/>
              <a:miter lim="800000"/>
              <a:headEnd type="none" w="med" len="med"/>
              <a:tailEnd type="none" w="med" len="med"/>
            </a:ln>
          </p:spPr>
        </p:cxnSp>
        <p:pic>
          <p:nvPicPr>
            <p:cNvPr id="748" name="Google Shape;748;p12"/>
            <p:cNvPicPr preferRelativeResize="0"/>
            <p:nvPr/>
          </p:nvPicPr>
          <p:blipFill rotWithShape="1">
            <a:blip r:embed="rId4">
              <a:alphaModFix/>
            </a:blip>
            <a:srcRect/>
            <a:stretch/>
          </p:blipFill>
          <p:spPr>
            <a:xfrm>
              <a:off x="2324" y="2124"/>
              <a:ext cx="13" cy="14"/>
            </a:xfrm>
            <a:prstGeom prst="rect">
              <a:avLst/>
            </a:prstGeom>
            <a:noFill/>
            <a:ln>
              <a:noFill/>
            </a:ln>
          </p:spPr>
        </p:pic>
        <p:sp>
          <p:nvSpPr>
            <p:cNvPr id="749" name="Google Shape;749;p12"/>
            <p:cNvSpPr/>
            <p:nvPr/>
          </p:nvSpPr>
          <p:spPr>
            <a:xfrm>
              <a:off x="2344" y="2124"/>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50" name="Google Shape;750;p12"/>
            <p:cNvSpPr/>
            <p:nvPr/>
          </p:nvSpPr>
          <p:spPr>
            <a:xfrm>
              <a:off x="2344" y="2135"/>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sp>
          <p:nvSpPr>
            <p:cNvPr id="751" name="Google Shape;751;p12"/>
            <p:cNvSpPr/>
            <p:nvPr/>
          </p:nvSpPr>
          <p:spPr>
            <a:xfrm>
              <a:off x="2344" y="2145"/>
              <a:ext cx="10"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t>
              </a:r>
              <a:endParaRPr sz="1400" u="none" strike="noStrike" cap="none">
                <a:solidFill>
                  <a:schemeClr val="lt1"/>
                </a:solidFill>
                <a:latin typeface="18 VAG Rounded Light   02390" pitchFamily="2" charset="0"/>
                <a:sym typeface="Arial"/>
              </a:endParaRPr>
            </a:p>
          </p:txBody>
        </p:sp>
        <p:cxnSp>
          <p:nvCxnSpPr>
            <p:cNvPr id="752" name="Google Shape;752;p12"/>
            <p:cNvCxnSpPr/>
            <p:nvPr/>
          </p:nvCxnSpPr>
          <p:spPr>
            <a:xfrm>
              <a:off x="2318" y="2118"/>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753" name="Google Shape;753;p12"/>
            <p:cNvCxnSpPr/>
            <p:nvPr/>
          </p:nvCxnSpPr>
          <p:spPr>
            <a:xfrm>
              <a:off x="2318" y="2118"/>
              <a:ext cx="0" cy="36"/>
            </a:xfrm>
            <a:prstGeom prst="straightConnector1">
              <a:avLst/>
            </a:prstGeom>
            <a:noFill/>
            <a:ln w="9525" cap="flat" cmpd="sng">
              <a:solidFill>
                <a:srgbClr val="000000"/>
              </a:solidFill>
              <a:prstDash val="solid"/>
              <a:miter lim="800000"/>
              <a:headEnd type="none" w="med" len="med"/>
              <a:tailEnd type="none" w="med" len="med"/>
            </a:ln>
          </p:spPr>
        </p:cxnSp>
        <p:cxnSp>
          <p:nvCxnSpPr>
            <p:cNvPr id="754" name="Google Shape;754;p12"/>
            <p:cNvCxnSpPr/>
            <p:nvPr/>
          </p:nvCxnSpPr>
          <p:spPr>
            <a:xfrm>
              <a:off x="2318" y="2154"/>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755" name="Google Shape;755;p12"/>
            <p:cNvCxnSpPr/>
            <p:nvPr/>
          </p:nvCxnSpPr>
          <p:spPr>
            <a:xfrm rot="10800000">
              <a:off x="2361" y="2118"/>
              <a:ext cx="0" cy="36"/>
            </a:xfrm>
            <a:prstGeom prst="straightConnector1">
              <a:avLst/>
            </a:prstGeom>
            <a:noFill/>
            <a:ln w="9525" cap="flat" cmpd="sng">
              <a:solidFill>
                <a:srgbClr val="000000"/>
              </a:solidFill>
              <a:prstDash val="solid"/>
              <a:miter lim="800000"/>
              <a:headEnd type="none" w="med" len="med"/>
              <a:tailEnd type="none" w="med" len="med"/>
            </a:ln>
          </p:spPr>
        </p:cxnSp>
        <p:pic>
          <p:nvPicPr>
            <p:cNvPr id="756" name="Google Shape;756;p12"/>
            <p:cNvPicPr preferRelativeResize="0"/>
            <p:nvPr/>
          </p:nvPicPr>
          <p:blipFill rotWithShape="1">
            <a:blip r:embed="rId4">
              <a:alphaModFix/>
            </a:blip>
            <a:srcRect/>
            <a:stretch/>
          </p:blipFill>
          <p:spPr>
            <a:xfrm>
              <a:off x="2304" y="2140"/>
              <a:ext cx="12" cy="14"/>
            </a:xfrm>
            <a:prstGeom prst="rect">
              <a:avLst/>
            </a:prstGeom>
            <a:noFill/>
            <a:ln>
              <a:noFill/>
            </a:ln>
          </p:spPr>
        </p:pic>
        <p:sp>
          <p:nvSpPr>
            <p:cNvPr id="757" name="Google Shape;757;p12"/>
            <p:cNvSpPr/>
            <p:nvPr/>
          </p:nvSpPr>
          <p:spPr>
            <a:xfrm>
              <a:off x="2324" y="2140"/>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758" name="Google Shape;758;p12"/>
            <p:cNvSpPr/>
            <p:nvPr/>
          </p:nvSpPr>
          <p:spPr>
            <a:xfrm>
              <a:off x="2324" y="2151"/>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759" name="Google Shape;759;p12"/>
            <p:cNvSpPr/>
            <p:nvPr/>
          </p:nvSpPr>
          <p:spPr>
            <a:xfrm>
              <a:off x="2324" y="2161"/>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ge </a:t>
              </a:r>
              <a:endParaRPr sz="1400" u="none" strike="noStrike" cap="none">
                <a:solidFill>
                  <a:schemeClr val="lt1"/>
                </a:solidFill>
                <a:latin typeface="18 VAG Rounded Light   02390" pitchFamily="2" charset="0"/>
                <a:sym typeface="Arial"/>
              </a:endParaRPr>
            </a:p>
          </p:txBody>
        </p:sp>
        <p:sp>
          <p:nvSpPr>
            <p:cNvPr id="760" name="Google Shape;760;p12"/>
            <p:cNvSpPr/>
            <p:nvPr/>
          </p:nvSpPr>
          <p:spPr>
            <a:xfrm>
              <a:off x="2333" y="216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761" name="Google Shape;761;p12"/>
            <p:cNvCxnSpPr/>
            <p:nvPr/>
          </p:nvCxnSpPr>
          <p:spPr>
            <a:xfrm>
              <a:off x="2298" y="2134"/>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762" name="Google Shape;762;p12"/>
            <p:cNvCxnSpPr/>
            <p:nvPr/>
          </p:nvCxnSpPr>
          <p:spPr>
            <a:xfrm>
              <a:off x="2298" y="2134"/>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763" name="Google Shape;763;p12"/>
            <p:cNvCxnSpPr/>
            <p:nvPr/>
          </p:nvCxnSpPr>
          <p:spPr>
            <a:xfrm>
              <a:off x="2298" y="2171"/>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764" name="Google Shape;764;p12"/>
            <p:cNvCxnSpPr/>
            <p:nvPr/>
          </p:nvCxnSpPr>
          <p:spPr>
            <a:xfrm rot="10800000">
              <a:off x="2348" y="2134"/>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765" name="Google Shape;765;p12"/>
            <p:cNvPicPr preferRelativeResize="0"/>
            <p:nvPr/>
          </p:nvPicPr>
          <p:blipFill rotWithShape="1">
            <a:blip r:embed="rId4">
              <a:alphaModFix/>
            </a:blip>
            <a:srcRect/>
            <a:stretch/>
          </p:blipFill>
          <p:spPr>
            <a:xfrm>
              <a:off x="2274" y="2156"/>
              <a:ext cx="13" cy="14"/>
            </a:xfrm>
            <a:prstGeom prst="rect">
              <a:avLst/>
            </a:prstGeom>
            <a:noFill/>
            <a:ln>
              <a:noFill/>
            </a:ln>
          </p:spPr>
        </p:pic>
        <p:sp>
          <p:nvSpPr>
            <p:cNvPr id="766" name="Google Shape;766;p12"/>
            <p:cNvSpPr/>
            <p:nvPr/>
          </p:nvSpPr>
          <p:spPr>
            <a:xfrm>
              <a:off x="2294" y="2156"/>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767" name="Google Shape;767;p12"/>
            <p:cNvSpPr/>
            <p:nvPr/>
          </p:nvSpPr>
          <p:spPr>
            <a:xfrm>
              <a:off x="2294" y="2167"/>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768" name="Google Shape;768;p12"/>
            <p:cNvSpPr/>
            <p:nvPr/>
          </p:nvSpPr>
          <p:spPr>
            <a:xfrm>
              <a:off x="2294" y="2178"/>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769" name="Google Shape;769;p12"/>
            <p:cNvSpPr/>
            <p:nvPr/>
          </p:nvSpPr>
          <p:spPr>
            <a:xfrm>
              <a:off x="2310" y="2178"/>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770" name="Google Shape;770;p12"/>
            <p:cNvCxnSpPr/>
            <p:nvPr/>
          </p:nvCxnSpPr>
          <p:spPr>
            <a:xfrm>
              <a:off x="2268" y="2150"/>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771" name="Google Shape;771;p12"/>
            <p:cNvCxnSpPr/>
            <p:nvPr/>
          </p:nvCxnSpPr>
          <p:spPr>
            <a:xfrm>
              <a:off x="2268" y="2150"/>
              <a:ext cx="0" cy="38"/>
            </a:xfrm>
            <a:prstGeom prst="straightConnector1">
              <a:avLst/>
            </a:prstGeom>
            <a:noFill/>
            <a:ln w="9525" cap="flat" cmpd="sng">
              <a:solidFill>
                <a:srgbClr val="000000"/>
              </a:solidFill>
              <a:prstDash val="solid"/>
              <a:miter lim="800000"/>
              <a:headEnd type="none" w="med" len="med"/>
              <a:tailEnd type="none" w="med" len="med"/>
            </a:ln>
          </p:spPr>
        </p:cxnSp>
        <p:cxnSp>
          <p:nvCxnSpPr>
            <p:cNvPr id="772" name="Google Shape;772;p12"/>
            <p:cNvCxnSpPr/>
            <p:nvPr/>
          </p:nvCxnSpPr>
          <p:spPr>
            <a:xfrm>
              <a:off x="2268" y="2188"/>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773" name="Google Shape;773;p12"/>
            <p:cNvCxnSpPr/>
            <p:nvPr/>
          </p:nvCxnSpPr>
          <p:spPr>
            <a:xfrm rot="10800000">
              <a:off x="2325" y="2150"/>
              <a:ext cx="0" cy="38"/>
            </a:xfrm>
            <a:prstGeom prst="straightConnector1">
              <a:avLst/>
            </a:prstGeom>
            <a:noFill/>
            <a:ln w="9525" cap="flat" cmpd="sng">
              <a:solidFill>
                <a:srgbClr val="000000"/>
              </a:solidFill>
              <a:prstDash val="solid"/>
              <a:miter lim="800000"/>
              <a:headEnd type="none" w="med" len="med"/>
              <a:tailEnd type="none" w="med" len="med"/>
            </a:ln>
          </p:spPr>
        </p:cxnSp>
        <p:pic>
          <p:nvPicPr>
            <p:cNvPr id="774" name="Google Shape;774;p12"/>
            <p:cNvPicPr preferRelativeResize="0"/>
            <p:nvPr/>
          </p:nvPicPr>
          <p:blipFill rotWithShape="1">
            <a:blip r:embed="rId4">
              <a:alphaModFix/>
            </a:blip>
            <a:srcRect/>
            <a:stretch/>
          </p:blipFill>
          <p:spPr>
            <a:xfrm>
              <a:off x="2267" y="2173"/>
              <a:ext cx="13" cy="14"/>
            </a:xfrm>
            <a:prstGeom prst="rect">
              <a:avLst/>
            </a:prstGeom>
            <a:noFill/>
            <a:ln>
              <a:noFill/>
            </a:ln>
          </p:spPr>
        </p:pic>
        <p:sp>
          <p:nvSpPr>
            <p:cNvPr id="775" name="Google Shape;775;p12"/>
            <p:cNvSpPr/>
            <p:nvPr/>
          </p:nvSpPr>
          <p:spPr>
            <a:xfrm>
              <a:off x="2287" y="2173"/>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76" name="Google Shape;776;p12"/>
            <p:cNvSpPr/>
            <p:nvPr/>
          </p:nvSpPr>
          <p:spPr>
            <a:xfrm>
              <a:off x="2287" y="218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77" name="Google Shape;777;p12"/>
            <p:cNvCxnSpPr/>
            <p:nvPr/>
          </p:nvCxnSpPr>
          <p:spPr>
            <a:xfrm>
              <a:off x="2261" y="2167"/>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778" name="Google Shape;778;p12"/>
            <p:cNvCxnSpPr/>
            <p:nvPr/>
          </p:nvCxnSpPr>
          <p:spPr>
            <a:xfrm>
              <a:off x="2261" y="2167"/>
              <a:ext cx="0" cy="27"/>
            </a:xfrm>
            <a:prstGeom prst="straightConnector1">
              <a:avLst/>
            </a:prstGeom>
            <a:noFill/>
            <a:ln w="9525" cap="flat" cmpd="sng">
              <a:solidFill>
                <a:srgbClr val="000000"/>
              </a:solidFill>
              <a:prstDash val="solid"/>
              <a:miter lim="800000"/>
              <a:headEnd type="none" w="med" len="med"/>
              <a:tailEnd type="none" w="med" len="med"/>
            </a:ln>
          </p:spPr>
        </p:cxnSp>
        <p:cxnSp>
          <p:nvCxnSpPr>
            <p:cNvPr id="779" name="Google Shape;779;p12"/>
            <p:cNvCxnSpPr/>
            <p:nvPr/>
          </p:nvCxnSpPr>
          <p:spPr>
            <a:xfrm>
              <a:off x="2261" y="2194"/>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780" name="Google Shape;780;p12"/>
            <p:cNvCxnSpPr/>
            <p:nvPr/>
          </p:nvCxnSpPr>
          <p:spPr>
            <a:xfrm rot="10800000">
              <a:off x="2297" y="2167"/>
              <a:ext cx="0" cy="27"/>
            </a:xfrm>
            <a:prstGeom prst="straightConnector1">
              <a:avLst/>
            </a:prstGeom>
            <a:noFill/>
            <a:ln w="9525" cap="flat" cmpd="sng">
              <a:solidFill>
                <a:srgbClr val="000000"/>
              </a:solidFill>
              <a:prstDash val="solid"/>
              <a:miter lim="800000"/>
              <a:headEnd type="none" w="med" len="med"/>
              <a:tailEnd type="none" w="med" len="med"/>
            </a:ln>
          </p:spPr>
        </p:cxnSp>
        <p:pic>
          <p:nvPicPr>
            <p:cNvPr id="781" name="Google Shape;781;p12"/>
            <p:cNvPicPr preferRelativeResize="0"/>
            <p:nvPr/>
          </p:nvPicPr>
          <p:blipFill rotWithShape="1">
            <a:blip r:embed="rId4">
              <a:alphaModFix/>
            </a:blip>
            <a:srcRect/>
            <a:stretch/>
          </p:blipFill>
          <p:spPr>
            <a:xfrm>
              <a:off x="2260" y="2178"/>
              <a:ext cx="12" cy="15"/>
            </a:xfrm>
            <a:prstGeom prst="rect">
              <a:avLst/>
            </a:prstGeom>
            <a:noFill/>
            <a:ln>
              <a:noFill/>
            </a:ln>
          </p:spPr>
        </p:pic>
        <p:sp>
          <p:nvSpPr>
            <p:cNvPr id="782" name="Google Shape;782;p12"/>
            <p:cNvSpPr/>
            <p:nvPr/>
          </p:nvSpPr>
          <p:spPr>
            <a:xfrm>
              <a:off x="2280" y="2178"/>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83" name="Google Shape;783;p12"/>
            <p:cNvSpPr/>
            <p:nvPr/>
          </p:nvSpPr>
          <p:spPr>
            <a:xfrm>
              <a:off x="2280" y="2189"/>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84" name="Google Shape;784;p12"/>
            <p:cNvCxnSpPr/>
            <p:nvPr/>
          </p:nvCxnSpPr>
          <p:spPr>
            <a:xfrm>
              <a:off x="2254" y="2172"/>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85" name="Google Shape;785;p12"/>
            <p:cNvCxnSpPr/>
            <p:nvPr/>
          </p:nvCxnSpPr>
          <p:spPr>
            <a:xfrm>
              <a:off x="2254" y="2172"/>
              <a:ext cx="0" cy="27"/>
            </a:xfrm>
            <a:prstGeom prst="straightConnector1">
              <a:avLst/>
            </a:prstGeom>
            <a:noFill/>
            <a:ln w="9525" cap="flat" cmpd="sng">
              <a:solidFill>
                <a:srgbClr val="000000"/>
              </a:solidFill>
              <a:prstDash val="solid"/>
              <a:miter lim="800000"/>
              <a:headEnd type="none" w="med" len="med"/>
              <a:tailEnd type="none" w="med" len="med"/>
            </a:ln>
          </p:spPr>
        </p:cxnSp>
        <p:cxnSp>
          <p:nvCxnSpPr>
            <p:cNvPr id="786" name="Google Shape;786;p12"/>
            <p:cNvCxnSpPr/>
            <p:nvPr/>
          </p:nvCxnSpPr>
          <p:spPr>
            <a:xfrm>
              <a:off x="2254" y="2199"/>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87" name="Google Shape;787;p12"/>
            <p:cNvCxnSpPr/>
            <p:nvPr/>
          </p:nvCxnSpPr>
          <p:spPr>
            <a:xfrm rot="10800000">
              <a:off x="2289" y="2172"/>
              <a:ext cx="0" cy="27"/>
            </a:xfrm>
            <a:prstGeom prst="straightConnector1">
              <a:avLst/>
            </a:prstGeom>
            <a:noFill/>
            <a:ln w="9525" cap="flat" cmpd="sng">
              <a:solidFill>
                <a:srgbClr val="000000"/>
              </a:solidFill>
              <a:prstDash val="solid"/>
              <a:miter lim="800000"/>
              <a:headEnd type="none" w="med" len="med"/>
              <a:tailEnd type="none" w="med" len="med"/>
            </a:ln>
          </p:spPr>
        </p:cxnSp>
        <p:pic>
          <p:nvPicPr>
            <p:cNvPr id="788" name="Google Shape;788;p12"/>
            <p:cNvPicPr preferRelativeResize="0"/>
            <p:nvPr/>
          </p:nvPicPr>
          <p:blipFill rotWithShape="1">
            <a:blip r:embed="rId4">
              <a:alphaModFix/>
            </a:blip>
            <a:srcRect/>
            <a:stretch/>
          </p:blipFill>
          <p:spPr>
            <a:xfrm>
              <a:off x="2252" y="2185"/>
              <a:ext cx="12" cy="14"/>
            </a:xfrm>
            <a:prstGeom prst="rect">
              <a:avLst/>
            </a:prstGeom>
            <a:noFill/>
            <a:ln>
              <a:noFill/>
            </a:ln>
          </p:spPr>
        </p:pic>
        <p:sp>
          <p:nvSpPr>
            <p:cNvPr id="789" name="Google Shape;789;p12"/>
            <p:cNvSpPr/>
            <p:nvPr/>
          </p:nvSpPr>
          <p:spPr>
            <a:xfrm>
              <a:off x="2272" y="2185"/>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90" name="Google Shape;790;p12"/>
            <p:cNvSpPr/>
            <p:nvPr/>
          </p:nvSpPr>
          <p:spPr>
            <a:xfrm>
              <a:off x="2272" y="2195"/>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91" name="Google Shape;791;p12"/>
            <p:cNvCxnSpPr/>
            <p:nvPr/>
          </p:nvCxnSpPr>
          <p:spPr>
            <a:xfrm>
              <a:off x="2246" y="2178"/>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92" name="Google Shape;792;p12"/>
            <p:cNvCxnSpPr/>
            <p:nvPr/>
          </p:nvCxnSpPr>
          <p:spPr>
            <a:xfrm>
              <a:off x="2246" y="2178"/>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793" name="Google Shape;793;p12"/>
            <p:cNvCxnSpPr/>
            <p:nvPr/>
          </p:nvCxnSpPr>
          <p:spPr>
            <a:xfrm>
              <a:off x="2246" y="2204"/>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794" name="Google Shape;794;p12"/>
            <p:cNvCxnSpPr/>
            <p:nvPr/>
          </p:nvCxnSpPr>
          <p:spPr>
            <a:xfrm rot="10800000">
              <a:off x="2281" y="2178"/>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795" name="Google Shape;795;p12"/>
            <p:cNvPicPr preferRelativeResize="0"/>
            <p:nvPr/>
          </p:nvPicPr>
          <p:blipFill rotWithShape="1">
            <a:blip r:embed="rId4">
              <a:alphaModFix/>
            </a:blip>
            <a:srcRect/>
            <a:stretch/>
          </p:blipFill>
          <p:spPr>
            <a:xfrm>
              <a:off x="2245" y="2190"/>
              <a:ext cx="12" cy="14"/>
            </a:xfrm>
            <a:prstGeom prst="rect">
              <a:avLst/>
            </a:prstGeom>
            <a:noFill/>
            <a:ln>
              <a:noFill/>
            </a:ln>
          </p:spPr>
        </p:pic>
        <p:sp>
          <p:nvSpPr>
            <p:cNvPr id="796" name="Google Shape;796;p12"/>
            <p:cNvSpPr/>
            <p:nvPr/>
          </p:nvSpPr>
          <p:spPr>
            <a:xfrm>
              <a:off x="2264" y="2190"/>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797" name="Google Shape;797;p12"/>
            <p:cNvSpPr/>
            <p:nvPr/>
          </p:nvSpPr>
          <p:spPr>
            <a:xfrm>
              <a:off x="2264" y="2201"/>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798" name="Google Shape;798;p12"/>
            <p:cNvCxnSpPr/>
            <p:nvPr/>
          </p:nvCxnSpPr>
          <p:spPr>
            <a:xfrm>
              <a:off x="2238" y="2184"/>
              <a:ext cx="37" cy="0"/>
            </a:xfrm>
            <a:prstGeom prst="straightConnector1">
              <a:avLst/>
            </a:prstGeom>
            <a:noFill/>
            <a:ln w="9525" cap="flat" cmpd="sng">
              <a:solidFill>
                <a:srgbClr val="000000"/>
              </a:solidFill>
              <a:prstDash val="solid"/>
              <a:miter lim="800000"/>
              <a:headEnd type="none" w="med" len="med"/>
              <a:tailEnd type="none" w="med" len="med"/>
            </a:ln>
          </p:spPr>
        </p:cxnSp>
        <p:cxnSp>
          <p:nvCxnSpPr>
            <p:cNvPr id="799" name="Google Shape;799;p12"/>
            <p:cNvCxnSpPr/>
            <p:nvPr/>
          </p:nvCxnSpPr>
          <p:spPr>
            <a:xfrm>
              <a:off x="2238" y="2184"/>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800" name="Google Shape;800;p12"/>
            <p:cNvCxnSpPr/>
            <p:nvPr/>
          </p:nvCxnSpPr>
          <p:spPr>
            <a:xfrm>
              <a:off x="2238" y="2210"/>
              <a:ext cx="37" cy="0"/>
            </a:xfrm>
            <a:prstGeom prst="straightConnector1">
              <a:avLst/>
            </a:prstGeom>
            <a:noFill/>
            <a:ln w="9525" cap="flat" cmpd="sng">
              <a:solidFill>
                <a:srgbClr val="000000"/>
              </a:solidFill>
              <a:prstDash val="solid"/>
              <a:miter lim="800000"/>
              <a:headEnd type="none" w="med" len="med"/>
              <a:tailEnd type="none" w="med" len="med"/>
            </a:ln>
          </p:spPr>
        </p:cxnSp>
        <p:cxnSp>
          <p:nvCxnSpPr>
            <p:cNvPr id="801" name="Google Shape;801;p12"/>
            <p:cNvCxnSpPr/>
            <p:nvPr/>
          </p:nvCxnSpPr>
          <p:spPr>
            <a:xfrm rot="10800000">
              <a:off x="2275" y="2184"/>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802" name="Google Shape;802;p12"/>
            <p:cNvPicPr preferRelativeResize="0"/>
            <p:nvPr/>
          </p:nvPicPr>
          <p:blipFill rotWithShape="1">
            <a:blip r:embed="rId4">
              <a:alphaModFix/>
            </a:blip>
            <a:srcRect/>
            <a:stretch/>
          </p:blipFill>
          <p:spPr>
            <a:xfrm>
              <a:off x="2238" y="2196"/>
              <a:ext cx="13" cy="14"/>
            </a:xfrm>
            <a:prstGeom prst="rect">
              <a:avLst/>
            </a:prstGeom>
            <a:noFill/>
            <a:ln>
              <a:noFill/>
            </a:ln>
          </p:spPr>
        </p:pic>
        <p:sp>
          <p:nvSpPr>
            <p:cNvPr id="803" name="Google Shape;803;p12"/>
            <p:cNvSpPr/>
            <p:nvPr/>
          </p:nvSpPr>
          <p:spPr>
            <a:xfrm>
              <a:off x="2258" y="2195"/>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04" name="Google Shape;804;p12"/>
            <p:cNvSpPr/>
            <p:nvPr/>
          </p:nvSpPr>
          <p:spPr>
            <a:xfrm>
              <a:off x="2258" y="2206"/>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805" name="Google Shape;805;p12"/>
            <p:cNvSpPr/>
            <p:nvPr/>
          </p:nvSpPr>
          <p:spPr>
            <a:xfrm>
              <a:off x="2258" y="2217"/>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806" name="Google Shape;806;p12"/>
            <p:cNvCxnSpPr/>
            <p:nvPr/>
          </p:nvCxnSpPr>
          <p:spPr>
            <a:xfrm>
              <a:off x="2232" y="2189"/>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807" name="Google Shape;807;p12"/>
            <p:cNvCxnSpPr/>
            <p:nvPr/>
          </p:nvCxnSpPr>
          <p:spPr>
            <a:xfrm>
              <a:off x="2232" y="2189"/>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808" name="Google Shape;808;p12"/>
            <p:cNvCxnSpPr/>
            <p:nvPr/>
          </p:nvCxnSpPr>
          <p:spPr>
            <a:xfrm>
              <a:off x="2232" y="2226"/>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809" name="Google Shape;809;p12"/>
            <p:cNvCxnSpPr/>
            <p:nvPr/>
          </p:nvCxnSpPr>
          <p:spPr>
            <a:xfrm rot="10800000">
              <a:off x="2267" y="2189"/>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810" name="Google Shape;810;p12"/>
            <p:cNvPicPr preferRelativeResize="0"/>
            <p:nvPr/>
          </p:nvPicPr>
          <p:blipFill rotWithShape="1">
            <a:blip r:embed="rId4">
              <a:alphaModFix/>
            </a:blip>
            <a:srcRect/>
            <a:stretch/>
          </p:blipFill>
          <p:spPr>
            <a:xfrm>
              <a:off x="2238" y="2212"/>
              <a:ext cx="13" cy="14"/>
            </a:xfrm>
            <a:prstGeom prst="rect">
              <a:avLst/>
            </a:prstGeom>
            <a:noFill/>
            <a:ln>
              <a:noFill/>
            </a:ln>
          </p:spPr>
        </p:pic>
        <p:sp>
          <p:nvSpPr>
            <p:cNvPr id="811" name="Google Shape;811;p12"/>
            <p:cNvSpPr/>
            <p:nvPr/>
          </p:nvSpPr>
          <p:spPr>
            <a:xfrm>
              <a:off x="2258" y="2212"/>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12" name="Google Shape;812;p12"/>
            <p:cNvSpPr/>
            <p:nvPr/>
          </p:nvSpPr>
          <p:spPr>
            <a:xfrm>
              <a:off x="2258" y="2222"/>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813" name="Google Shape;813;p12"/>
            <p:cNvCxnSpPr/>
            <p:nvPr/>
          </p:nvCxnSpPr>
          <p:spPr>
            <a:xfrm>
              <a:off x="2232" y="2205"/>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814" name="Google Shape;814;p12"/>
            <p:cNvCxnSpPr/>
            <p:nvPr/>
          </p:nvCxnSpPr>
          <p:spPr>
            <a:xfrm>
              <a:off x="2232" y="2205"/>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815" name="Google Shape;815;p12"/>
            <p:cNvCxnSpPr/>
            <p:nvPr/>
          </p:nvCxnSpPr>
          <p:spPr>
            <a:xfrm>
              <a:off x="2232" y="2231"/>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816" name="Google Shape;816;p12"/>
            <p:cNvCxnSpPr/>
            <p:nvPr/>
          </p:nvCxnSpPr>
          <p:spPr>
            <a:xfrm rot="10800000">
              <a:off x="2267" y="2205"/>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817" name="Google Shape;817;p12"/>
            <p:cNvPicPr preferRelativeResize="0"/>
            <p:nvPr/>
          </p:nvPicPr>
          <p:blipFill rotWithShape="1">
            <a:blip r:embed="rId4">
              <a:alphaModFix/>
            </a:blip>
            <a:srcRect/>
            <a:stretch/>
          </p:blipFill>
          <p:spPr>
            <a:xfrm>
              <a:off x="2245" y="2217"/>
              <a:ext cx="12" cy="14"/>
            </a:xfrm>
            <a:prstGeom prst="rect">
              <a:avLst/>
            </a:prstGeom>
            <a:noFill/>
            <a:ln>
              <a:noFill/>
            </a:ln>
          </p:spPr>
        </p:pic>
        <p:cxnSp>
          <p:nvCxnSpPr>
            <p:cNvPr id="818" name="Google Shape;818;p12"/>
            <p:cNvCxnSpPr/>
            <p:nvPr/>
          </p:nvCxnSpPr>
          <p:spPr>
            <a:xfrm>
              <a:off x="2238" y="2211"/>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819" name="Google Shape;819;p12"/>
            <p:cNvCxnSpPr/>
            <p:nvPr/>
          </p:nvCxnSpPr>
          <p:spPr>
            <a:xfrm>
              <a:off x="2238" y="2211"/>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820" name="Google Shape;820;p12"/>
            <p:cNvCxnSpPr/>
            <p:nvPr/>
          </p:nvCxnSpPr>
          <p:spPr>
            <a:xfrm>
              <a:off x="2238" y="2237"/>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821" name="Google Shape;821;p12"/>
            <p:cNvCxnSpPr/>
            <p:nvPr/>
          </p:nvCxnSpPr>
          <p:spPr>
            <a:xfrm rot="10800000">
              <a:off x="2267" y="2211"/>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822" name="Google Shape;822;p12"/>
            <p:cNvPicPr preferRelativeResize="0"/>
            <p:nvPr/>
          </p:nvPicPr>
          <p:blipFill rotWithShape="1">
            <a:blip r:embed="rId4">
              <a:alphaModFix/>
            </a:blip>
            <a:srcRect/>
            <a:stretch/>
          </p:blipFill>
          <p:spPr>
            <a:xfrm>
              <a:off x="2245" y="2222"/>
              <a:ext cx="12" cy="15"/>
            </a:xfrm>
            <a:prstGeom prst="rect">
              <a:avLst/>
            </a:prstGeom>
            <a:noFill/>
            <a:ln>
              <a:noFill/>
            </a:ln>
          </p:spPr>
        </p:pic>
        <p:sp>
          <p:nvSpPr>
            <p:cNvPr id="823" name="Google Shape;823;p12"/>
            <p:cNvSpPr/>
            <p:nvPr/>
          </p:nvSpPr>
          <p:spPr>
            <a:xfrm>
              <a:off x="2264" y="2222"/>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24" name="Google Shape;824;p12"/>
            <p:cNvSpPr/>
            <p:nvPr/>
          </p:nvSpPr>
          <p:spPr>
            <a:xfrm>
              <a:off x="2264" y="2233"/>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825" name="Google Shape;825;p12"/>
            <p:cNvCxnSpPr/>
            <p:nvPr/>
          </p:nvCxnSpPr>
          <p:spPr>
            <a:xfrm>
              <a:off x="2238" y="2216"/>
              <a:ext cx="37" cy="0"/>
            </a:xfrm>
            <a:prstGeom prst="straightConnector1">
              <a:avLst/>
            </a:prstGeom>
            <a:noFill/>
            <a:ln w="9525" cap="flat" cmpd="sng">
              <a:solidFill>
                <a:srgbClr val="000000"/>
              </a:solidFill>
              <a:prstDash val="solid"/>
              <a:miter lim="800000"/>
              <a:headEnd type="none" w="med" len="med"/>
              <a:tailEnd type="none" w="med" len="med"/>
            </a:ln>
          </p:spPr>
        </p:cxnSp>
        <p:cxnSp>
          <p:nvCxnSpPr>
            <p:cNvPr id="826" name="Google Shape;826;p12"/>
            <p:cNvCxnSpPr/>
            <p:nvPr/>
          </p:nvCxnSpPr>
          <p:spPr>
            <a:xfrm>
              <a:off x="2238" y="2216"/>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827" name="Google Shape;827;p12"/>
            <p:cNvCxnSpPr/>
            <p:nvPr/>
          </p:nvCxnSpPr>
          <p:spPr>
            <a:xfrm>
              <a:off x="2238" y="2242"/>
              <a:ext cx="37" cy="0"/>
            </a:xfrm>
            <a:prstGeom prst="straightConnector1">
              <a:avLst/>
            </a:prstGeom>
            <a:noFill/>
            <a:ln w="9525" cap="flat" cmpd="sng">
              <a:solidFill>
                <a:srgbClr val="000000"/>
              </a:solidFill>
              <a:prstDash val="solid"/>
              <a:miter lim="800000"/>
              <a:headEnd type="none" w="med" len="med"/>
              <a:tailEnd type="none" w="med" len="med"/>
            </a:ln>
          </p:spPr>
        </p:cxnSp>
        <p:cxnSp>
          <p:nvCxnSpPr>
            <p:cNvPr id="828" name="Google Shape;828;p12"/>
            <p:cNvCxnSpPr/>
            <p:nvPr/>
          </p:nvCxnSpPr>
          <p:spPr>
            <a:xfrm rot="10800000">
              <a:off x="2275" y="2216"/>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829" name="Google Shape;829;p12"/>
            <p:cNvPicPr preferRelativeResize="0"/>
            <p:nvPr/>
          </p:nvPicPr>
          <p:blipFill rotWithShape="1">
            <a:blip r:embed="rId4">
              <a:alphaModFix/>
            </a:blip>
            <a:srcRect/>
            <a:stretch/>
          </p:blipFill>
          <p:spPr>
            <a:xfrm>
              <a:off x="2252" y="2228"/>
              <a:ext cx="12" cy="14"/>
            </a:xfrm>
            <a:prstGeom prst="rect">
              <a:avLst/>
            </a:prstGeom>
            <a:noFill/>
            <a:ln>
              <a:noFill/>
            </a:ln>
          </p:spPr>
        </p:pic>
        <p:sp>
          <p:nvSpPr>
            <p:cNvPr id="830" name="Google Shape;830;p12"/>
            <p:cNvSpPr/>
            <p:nvPr/>
          </p:nvSpPr>
          <p:spPr>
            <a:xfrm>
              <a:off x="2272" y="2228"/>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31" name="Google Shape;831;p12"/>
            <p:cNvSpPr/>
            <p:nvPr/>
          </p:nvSpPr>
          <p:spPr>
            <a:xfrm>
              <a:off x="2272" y="2238"/>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cxnSp>
          <p:nvCxnSpPr>
            <p:cNvPr id="832" name="Google Shape;832;p12"/>
            <p:cNvCxnSpPr/>
            <p:nvPr/>
          </p:nvCxnSpPr>
          <p:spPr>
            <a:xfrm>
              <a:off x="2246" y="2221"/>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33" name="Google Shape;833;p12"/>
            <p:cNvCxnSpPr/>
            <p:nvPr/>
          </p:nvCxnSpPr>
          <p:spPr>
            <a:xfrm>
              <a:off x="2246" y="2221"/>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834" name="Google Shape;834;p12"/>
            <p:cNvCxnSpPr/>
            <p:nvPr/>
          </p:nvCxnSpPr>
          <p:spPr>
            <a:xfrm>
              <a:off x="2246" y="2253"/>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35" name="Google Shape;835;p12"/>
            <p:cNvCxnSpPr/>
            <p:nvPr/>
          </p:nvCxnSpPr>
          <p:spPr>
            <a:xfrm rot="10800000">
              <a:off x="2289" y="2221"/>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836" name="Google Shape;836;p12"/>
            <p:cNvPicPr preferRelativeResize="0"/>
            <p:nvPr/>
          </p:nvPicPr>
          <p:blipFill rotWithShape="1">
            <a:blip r:embed="rId4">
              <a:alphaModFix/>
            </a:blip>
            <a:srcRect/>
            <a:stretch/>
          </p:blipFill>
          <p:spPr>
            <a:xfrm>
              <a:off x="2267" y="2239"/>
              <a:ext cx="13" cy="14"/>
            </a:xfrm>
            <a:prstGeom prst="rect">
              <a:avLst/>
            </a:prstGeom>
            <a:noFill/>
            <a:ln>
              <a:noFill/>
            </a:ln>
          </p:spPr>
        </p:pic>
        <p:sp>
          <p:nvSpPr>
            <p:cNvPr id="837" name="Google Shape;837;p12"/>
            <p:cNvSpPr/>
            <p:nvPr/>
          </p:nvSpPr>
          <p:spPr>
            <a:xfrm>
              <a:off x="2287" y="2238"/>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38" name="Google Shape;838;p12"/>
            <p:cNvSpPr/>
            <p:nvPr/>
          </p:nvSpPr>
          <p:spPr>
            <a:xfrm>
              <a:off x="2287" y="2249"/>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cxnSp>
          <p:nvCxnSpPr>
            <p:cNvPr id="839" name="Google Shape;839;p12"/>
            <p:cNvCxnSpPr/>
            <p:nvPr/>
          </p:nvCxnSpPr>
          <p:spPr>
            <a:xfrm>
              <a:off x="2261" y="2232"/>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40" name="Google Shape;840;p12"/>
            <p:cNvCxnSpPr/>
            <p:nvPr/>
          </p:nvCxnSpPr>
          <p:spPr>
            <a:xfrm>
              <a:off x="2261" y="2232"/>
              <a:ext cx="0" cy="33"/>
            </a:xfrm>
            <a:prstGeom prst="straightConnector1">
              <a:avLst/>
            </a:prstGeom>
            <a:noFill/>
            <a:ln w="9525" cap="flat" cmpd="sng">
              <a:solidFill>
                <a:srgbClr val="000000"/>
              </a:solidFill>
              <a:prstDash val="solid"/>
              <a:miter lim="800000"/>
              <a:headEnd type="none" w="med" len="med"/>
              <a:tailEnd type="none" w="med" len="med"/>
            </a:ln>
          </p:spPr>
        </p:cxnSp>
        <p:cxnSp>
          <p:nvCxnSpPr>
            <p:cNvPr id="841" name="Google Shape;841;p12"/>
            <p:cNvCxnSpPr/>
            <p:nvPr/>
          </p:nvCxnSpPr>
          <p:spPr>
            <a:xfrm>
              <a:off x="2261" y="2265"/>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42" name="Google Shape;842;p12"/>
            <p:cNvCxnSpPr/>
            <p:nvPr/>
          </p:nvCxnSpPr>
          <p:spPr>
            <a:xfrm rot="10800000">
              <a:off x="2304" y="2232"/>
              <a:ext cx="0" cy="33"/>
            </a:xfrm>
            <a:prstGeom prst="straightConnector1">
              <a:avLst/>
            </a:prstGeom>
            <a:noFill/>
            <a:ln w="9525" cap="flat" cmpd="sng">
              <a:solidFill>
                <a:srgbClr val="000000"/>
              </a:solidFill>
              <a:prstDash val="solid"/>
              <a:miter lim="800000"/>
              <a:headEnd type="none" w="med" len="med"/>
              <a:tailEnd type="none" w="med" len="med"/>
            </a:ln>
          </p:spPr>
        </p:cxnSp>
        <p:pic>
          <p:nvPicPr>
            <p:cNvPr id="843" name="Google Shape;843;p12"/>
            <p:cNvPicPr preferRelativeResize="0"/>
            <p:nvPr/>
          </p:nvPicPr>
          <p:blipFill rotWithShape="1">
            <a:blip r:embed="rId4">
              <a:alphaModFix/>
            </a:blip>
            <a:srcRect/>
            <a:stretch/>
          </p:blipFill>
          <p:spPr>
            <a:xfrm>
              <a:off x="2282" y="2249"/>
              <a:ext cx="13" cy="15"/>
            </a:xfrm>
            <a:prstGeom prst="rect">
              <a:avLst/>
            </a:prstGeom>
            <a:noFill/>
            <a:ln>
              <a:noFill/>
            </a:ln>
          </p:spPr>
        </p:pic>
        <p:sp>
          <p:nvSpPr>
            <p:cNvPr id="844" name="Google Shape;844;p12"/>
            <p:cNvSpPr/>
            <p:nvPr/>
          </p:nvSpPr>
          <p:spPr>
            <a:xfrm>
              <a:off x="2302" y="224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45" name="Google Shape;845;p12"/>
            <p:cNvSpPr/>
            <p:nvPr/>
          </p:nvSpPr>
          <p:spPr>
            <a:xfrm>
              <a:off x="2302" y="2260"/>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846" name="Google Shape;846;p12"/>
            <p:cNvSpPr/>
            <p:nvPr/>
          </p:nvSpPr>
          <p:spPr>
            <a:xfrm>
              <a:off x="2316" y="2260"/>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47" name="Google Shape;847;p12"/>
            <p:cNvCxnSpPr/>
            <p:nvPr/>
          </p:nvCxnSpPr>
          <p:spPr>
            <a:xfrm>
              <a:off x="2276" y="2243"/>
              <a:ext cx="56" cy="0"/>
            </a:xfrm>
            <a:prstGeom prst="straightConnector1">
              <a:avLst/>
            </a:prstGeom>
            <a:noFill/>
            <a:ln w="9525" cap="flat" cmpd="sng">
              <a:solidFill>
                <a:srgbClr val="000000"/>
              </a:solidFill>
              <a:prstDash val="solid"/>
              <a:miter lim="800000"/>
              <a:headEnd type="none" w="med" len="med"/>
              <a:tailEnd type="none" w="med" len="med"/>
            </a:ln>
          </p:spPr>
        </p:cxnSp>
        <p:cxnSp>
          <p:nvCxnSpPr>
            <p:cNvPr id="848" name="Google Shape;848;p12"/>
            <p:cNvCxnSpPr/>
            <p:nvPr/>
          </p:nvCxnSpPr>
          <p:spPr>
            <a:xfrm>
              <a:off x="2276" y="2243"/>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849" name="Google Shape;849;p12"/>
            <p:cNvCxnSpPr/>
            <p:nvPr/>
          </p:nvCxnSpPr>
          <p:spPr>
            <a:xfrm>
              <a:off x="2276" y="2275"/>
              <a:ext cx="56" cy="0"/>
            </a:xfrm>
            <a:prstGeom prst="straightConnector1">
              <a:avLst/>
            </a:prstGeom>
            <a:noFill/>
            <a:ln w="9525" cap="flat" cmpd="sng">
              <a:solidFill>
                <a:srgbClr val="000000"/>
              </a:solidFill>
              <a:prstDash val="solid"/>
              <a:miter lim="800000"/>
              <a:headEnd type="none" w="med" len="med"/>
              <a:tailEnd type="none" w="med" len="med"/>
            </a:ln>
          </p:spPr>
        </p:cxnSp>
        <p:cxnSp>
          <p:nvCxnSpPr>
            <p:cNvPr id="850" name="Google Shape;850;p12"/>
            <p:cNvCxnSpPr/>
            <p:nvPr/>
          </p:nvCxnSpPr>
          <p:spPr>
            <a:xfrm rot="10800000">
              <a:off x="2332" y="2243"/>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851" name="Google Shape;851;p12"/>
            <p:cNvPicPr preferRelativeResize="0"/>
            <p:nvPr/>
          </p:nvPicPr>
          <p:blipFill rotWithShape="1">
            <a:blip r:embed="rId4">
              <a:alphaModFix/>
            </a:blip>
            <a:srcRect/>
            <a:stretch/>
          </p:blipFill>
          <p:spPr>
            <a:xfrm>
              <a:off x="2311" y="2260"/>
              <a:ext cx="13" cy="14"/>
            </a:xfrm>
            <a:prstGeom prst="rect">
              <a:avLst/>
            </a:prstGeom>
            <a:noFill/>
            <a:ln>
              <a:noFill/>
            </a:ln>
          </p:spPr>
        </p:pic>
        <p:sp>
          <p:nvSpPr>
            <p:cNvPr id="852" name="Google Shape;852;p12"/>
            <p:cNvSpPr/>
            <p:nvPr/>
          </p:nvSpPr>
          <p:spPr>
            <a:xfrm>
              <a:off x="2331" y="2260"/>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53" name="Google Shape;853;p12"/>
            <p:cNvSpPr/>
            <p:nvPr/>
          </p:nvSpPr>
          <p:spPr>
            <a:xfrm>
              <a:off x="2331" y="2271"/>
              <a:ext cx="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a:t>
              </a:r>
              <a:endParaRPr sz="1400" u="none" strike="noStrike" cap="none">
                <a:solidFill>
                  <a:schemeClr val="lt1"/>
                </a:solidFill>
                <a:latin typeface="18 VAG Rounded Light   02390" pitchFamily="2" charset="0"/>
                <a:sym typeface="Arial"/>
              </a:endParaRPr>
            </a:p>
          </p:txBody>
        </p:sp>
        <p:sp>
          <p:nvSpPr>
            <p:cNvPr id="854" name="Google Shape;854;p12"/>
            <p:cNvSpPr/>
            <p:nvPr/>
          </p:nvSpPr>
          <p:spPr>
            <a:xfrm>
              <a:off x="2332" y="227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55" name="Google Shape;855;p12"/>
            <p:cNvCxnSpPr/>
            <p:nvPr/>
          </p:nvCxnSpPr>
          <p:spPr>
            <a:xfrm>
              <a:off x="2305" y="2254"/>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856" name="Google Shape;856;p12"/>
            <p:cNvCxnSpPr/>
            <p:nvPr/>
          </p:nvCxnSpPr>
          <p:spPr>
            <a:xfrm>
              <a:off x="2305" y="2254"/>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857" name="Google Shape;857;p12"/>
            <p:cNvCxnSpPr/>
            <p:nvPr/>
          </p:nvCxnSpPr>
          <p:spPr>
            <a:xfrm>
              <a:off x="2305" y="2286"/>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858" name="Google Shape;858;p12"/>
            <p:cNvCxnSpPr/>
            <p:nvPr/>
          </p:nvCxnSpPr>
          <p:spPr>
            <a:xfrm rot="10800000">
              <a:off x="2354" y="2254"/>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859" name="Google Shape;859;p12"/>
            <p:cNvPicPr preferRelativeResize="0"/>
            <p:nvPr/>
          </p:nvPicPr>
          <p:blipFill rotWithShape="1">
            <a:blip r:embed="rId4">
              <a:alphaModFix/>
            </a:blip>
            <a:srcRect/>
            <a:stretch/>
          </p:blipFill>
          <p:spPr>
            <a:xfrm>
              <a:off x="2332" y="2272"/>
              <a:ext cx="13" cy="14"/>
            </a:xfrm>
            <a:prstGeom prst="rect">
              <a:avLst/>
            </a:prstGeom>
            <a:noFill/>
            <a:ln>
              <a:noFill/>
            </a:ln>
          </p:spPr>
        </p:pic>
        <p:sp>
          <p:nvSpPr>
            <p:cNvPr id="860" name="Google Shape;860;p12"/>
            <p:cNvSpPr/>
            <p:nvPr/>
          </p:nvSpPr>
          <p:spPr>
            <a:xfrm>
              <a:off x="2352" y="2272"/>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861" name="Google Shape;861;p12"/>
            <p:cNvSpPr/>
            <p:nvPr/>
          </p:nvSpPr>
          <p:spPr>
            <a:xfrm>
              <a:off x="2352" y="2282"/>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cxnSp>
          <p:nvCxnSpPr>
            <p:cNvPr id="862" name="Google Shape;862;p12"/>
            <p:cNvCxnSpPr/>
            <p:nvPr/>
          </p:nvCxnSpPr>
          <p:spPr>
            <a:xfrm>
              <a:off x="2326" y="2265"/>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63" name="Google Shape;863;p12"/>
            <p:cNvCxnSpPr/>
            <p:nvPr/>
          </p:nvCxnSpPr>
          <p:spPr>
            <a:xfrm>
              <a:off x="2326" y="2265"/>
              <a:ext cx="0" cy="26"/>
            </a:xfrm>
            <a:prstGeom prst="straightConnector1">
              <a:avLst/>
            </a:prstGeom>
            <a:noFill/>
            <a:ln w="9525" cap="flat" cmpd="sng">
              <a:solidFill>
                <a:srgbClr val="000000"/>
              </a:solidFill>
              <a:prstDash val="solid"/>
              <a:miter lim="800000"/>
              <a:headEnd type="none" w="med" len="med"/>
              <a:tailEnd type="none" w="med" len="med"/>
            </a:ln>
          </p:spPr>
        </p:cxnSp>
        <p:cxnSp>
          <p:nvCxnSpPr>
            <p:cNvPr id="864" name="Google Shape;864;p12"/>
            <p:cNvCxnSpPr/>
            <p:nvPr/>
          </p:nvCxnSpPr>
          <p:spPr>
            <a:xfrm>
              <a:off x="2326" y="2291"/>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865" name="Google Shape;865;p12"/>
            <p:cNvCxnSpPr/>
            <p:nvPr/>
          </p:nvCxnSpPr>
          <p:spPr>
            <a:xfrm rot="10800000">
              <a:off x="2369" y="2265"/>
              <a:ext cx="0" cy="26"/>
            </a:xfrm>
            <a:prstGeom prst="straightConnector1">
              <a:avLst/>
            </a:prstGeom>
            <a:noFill/>
            <a:ln w="9525" cap="flat" cmpd="sng">
              <a:solidFill>
                <a:srgbClr val="000000"/>
              </a:solidFill>
              <a:prstDash val="solid"/>
              <a:miter lim="800000"/>
              <a:headEnd type="none" w="med" len="med"/>
              <a:tailEnd type="none" w="med" len="med"/>
            </a:ln>
          </p:spPr>
        </p:cxnSp>
        <p:pic>
          <p:nvPicPr>
            <p:cNvPr id="866" name="Google Shape;866;p12"/>
            <p:cNvPicPr preferRelativeResize="0"/>
            <p:nvPr/>
          </p:nvPicPr>
          <p:blipFill rotWithShape="1">
            <a:blip r:embed="rId4">
              <a:alphaModFix/>
            </a:blip>
            <a:srcRect/>
            <a:stretch/>
          </p:blipFill>
          <p:spPr>
            <a:xfrm>
              <a:off x="2347" y="2277"/>
              <a:ext cx="12" cy="14"/>
            </a:xfrm>
            <a:prstGeom prst="rect">
              <a:avLst/>
            </a:prstGeom>
            <a:noFill/>
            <a:ln>
              <a:noFill/>
            </a:ln>
          </p:spPr>
        </p:pic>
        <p:sp>
          <p:nvSpPr>
            <p:cNvPr id="867" name="Google Shape;867;p12"/>
            <p:cNvSpPr/>
            <p:nvPr/>
          </p:nvSpPr>
          <p:spPr>
            <a:xfrm>
              <a:off x="2367" y="2277"/>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68" name="Google Shape;868;p12"/>
            <p:cNvSpPr/>
            <p:nvPr/>
          </p:nvSpPr>
          <p:spPr>
            <a:xfrm>
              <a:off x="2367" y="2288"/>
              <a:ext cx="19"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a:t>
              </a:r>
              <a:endParaRPr sz="1400" u="none" strike="noStrike" cap="none">
                <a:solidFill>
                  <a:schemeClr val="lt1"/>
                </a:solidFill>
                <a:latin typeface="18 VAG Rounded Light   02390" pitchFamily="2" charset="0"/>
                <a:sym typeface="Arial"/>
              </a:endParaRPr>
            </a:p>
          </p:txBody>
        </p:sp>
        <p:sp>
          <p:nvSpPr>
            <p:cNvPr id="869" name="Google Shape;869;p12"/>
            <p:cNvSpPr/>
            <p:nvPr/>
          </p:nvSpPr>
          <p:spPr>
            <a:xfrm>
              <a:off x="2386" y="2288"/>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70" name="Google Shape;870;p12"/>
            <p:cNvCxnSpPr/>
            <p:nvPr/>
          </p:nvCxnSpPr>
          <p:spPr>
            <a:xfrm>
              <a:off x="2341" y="2271"/>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871" name="Google Shape;871;p12"/>
            <p:cNvCxnSpPr/>
            <p:nvPr/>
          </p:nvCxnSpPr>
          <p:spPr>
            <a:xfrm>
              <a:off x="2341" y="2271"/>
              <a:ext cx="0" cy="31"/>
            </a:xfrm>
            <a:prstGeom prst="straightConnector1">
              <a:avLst/>
            </a:prstGeom>
            <a:noFill/>
            <a:ln w="9525" cap="flat" cmpd="sng">
              <a:solidFill>
                <a:srgbClr val="000000"/>
              </a:solidFill>
              <a:prstDash val="solid"/>
              <a:miter lim="800000"/>
              <a:headEnd type="none" w="med" len="med"/>
              <a:tailEnd type="none" w="med" len="med"/>
            </a:ln>
          </p:spPr>
        </p:cxnSp>
        <p:cxnSp>
          <p:nvCxnSpPr>
            <p:cNvPr id="872" name="Google Shape;872;p12"/>
            <p:cNvCxnSpPr/>
            <p:nvPr/>
          </p:nvCxnSpPr>
          <p:spPr>
            <a:xfrm>
              <a:off x="2341" y="2302"/>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873" name="Google Shape;873;p12"/>
            <p:cNvCxnSpPr/>
            <p:nvPr/>
          </p:nvCxnSpPr>
          <p:spPr>
            <a:xfrm rot="10800000">
              <a:off x="2405" y="2271"/>
              <a:ext cx="0" cy="31"/>
            </a:xfrm>
            <a:prstGeom prst="straightConnector1">
              <a:avLst/>
            </a:prstGeom>
            <a:noFill/>
            <a:ln w="9525" cap="flat" cmpd="sng">
              <a:solidFill>
                <a:srgbClr val="000000"/>
              </a:solidFill>
              <a:prstDash val="solid"/>
              <a:miter lim="800000"/>
              <a:headEnd type="none" w="med" len="med"/>
              <a:tailEnd type="none" w="med" len="med"/>
            </a:ln>
          </p:spPr>
        </p:cxnSp>
        <p:pic>
          <p:nvPicPr>
            <p:cNvPr id="874" name="Google Shape;874;p12"/>
            <p:cNvPicPr preferRelativeResize="0"/>
            <p:nvPr/>
          </p:nvPicPr>
          <p:blipFill rotWithShape="1">
            <a:blip r:embed="rId4">
              <a:alphaModFix/>
            </a:blip>
            <a:srcRect/>
            <a:stretch/>
          </p:blipFill>
          <p:spPr>
            <a:xfrm>
              <a:off x="2384" y="2288"/>
              <a:ext cx="12" cy="14"/>
            </a:xfrm>
            <a:prstGeom prst="rect">
              <a:avLst/>
            </a:prstGeom>
            <a:noFill/>
            <a:ln>
              <a:noFill/>
            </a:ln>
          </p:spPr>
        </p:pic>
        <p:sp>
          <p:nvSpPr>
            <p:cNvPr id="875" name="Google Shape;875;p12"/>
            <p:cNvSpPr/>
            <p:nvPr/>
          </p:nvSpPr>
          <p:spPr>
            <a:xfrm>
              <a:off x="2403" y="2288"/>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76" name="Google Shape;876;p12"/>
            <p:cNvSpPr/>
            <p:nvPr/>
          </p:nvSpPr>
          <p:spPr>
            <a:xfrm>
              <a:off x="2403" y="2299"/>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grpSp>
      <p:grpSp>
        <p:nvGrpSpPr>
          <p:cNvPr id="877" name="Google Shape;877;p12"/>
          <p:cNvGrpSpPr/>
          <p:nvPr/>
        </p:nvGrpSpPr>
        <p:grpSpPr>
          <a:xfrm>
            <a:off x="4601918" y="3308741"/>
            <a:ext cx="1394769" cy="470238"/>
            <a:chOff x="2370" y="2068"/>
            <a:chExt cx="1041" cy="350"/>
          </a:xfrm>
        </p:grpSpPr>
        <p:sp>
          <p:nvSpPr>
            <p:cNvPr id="878" name="Google Shape;878;p12"/>
            <p:cNvSpPr/>
            <p:nvPr/>
          </p:nvSpPr>
          <p:spPr>
            <a:xfrm>
              <a:off x="2418" y="2299"/>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79" name="Google Shape;879;p12"/>
            <p:cNvCxnSpPr/>
            <p:nvPr/>
          </p:nvCxnSpPr>
          <p:spPr>
            <a:xfrm>
              <a:off x="2377" y="2282"/>
              <a:ext cx="58" cy="0"/>
            </a:xfrm>
            <a:prstGeom prst="straightConnector1">
              <a:avLst/>
            </a:prstGeom>
            <a:noFill/>
            <a:ln w="9525" cap="flat" cmpd="sng">
              <a:solidFill>
                <a:srgbClr val="000000"/>
              </a:solidFill>
              <a:prstDash val="solid"/>
              <a:miter lim="800000"/>
              <a:headEnd type="none" w="med" len="med"/>
              <a:tailEnd type="none" w="med" len="med"/>
            </a:ln>
          </p:spPr>
        </p:cxnSp>
        <p:cxnSp>
          <p:nvCxnSpPr>
            <p:cNvPr id="880" name="Google Shape;880;p12"/>
            <p:cNvCxnSpPr/>
            <p:nvPr/>
          </p:nvCxnSpPr>
          <p:spPr>
            <a:xfrm>
              <a:off x="2377" y="2282"/>
              <a:ext cx="0" cy="31"/>
            </a:xfrm>
            <a:prstGeom prst="straightConnector1">
              <a:avLst/>
            </a:prstGeom>
            <a:noFill/>
            <a:ln w="9525" cap="flat" cmpd="sng">
              <a:solidFill>
                <a:srgbClr val="000000"/>
              </a:solidFill>
              <a:prstDash val="solid"/>
              <a:miter lim="800000"/>
              <a:headEnd type="none" w="med" len="med"/>
              <a:tailEnd type="none" w="med" len="med"/>
            </a:ln>
          </p:spPr>
        </p:cxnSp>
        <p:cxnSp>
          <p:nvCxnSpPr>
            <p:cNvPr id="881" name="Google Shape;881;p12"/>
            <p:cNvCxnSpPr/>
            <p:nvPr/>
          </p:nvCxnSpPr>
          <p:spPr>
            <a:xfrm>
              <a:off x="2377" y="2313"/>
              <a:ext cx="58" cy="0"/>
            </a:xfrm>
            <a:prstGeom prst="straightConnector1">
              <a:avLst/>
            </a:prstGeom>
            <a:noFill/>
            <a:ln w="9525" cap="flat" cmpd="sng">
              <a:solidFill>
                <a:srgbClr val="000000"/>
              </a:solidFill>
              <a:prstDash val="solid"/>
              <a:miter lim="800000"/>
              <a:headEnd type="none" w="med" len="med"/>
              <a:tailEnd type="none" w="med" len="med"/>
            </a:ln>
          </p:spPr>
        </p:cxnSp>
        <p:cxnSp>
          <p:nvCxnSpPr>
            <p:cNvPr id="882" name="Google Shape;882;p12"/>
            <p:cNvCxnSpPr/>
            <p:nvPr/>
          </p:nvCxnSpPr>
          <p:spPr>
            <a:xfrm rot="10800000">
              <a:off x="2435" y="2282"/>
              <a:ext cx="0" cy="31"/>
            </a:xfrm>
            <a:prstGeom prst="straightConnector1">
              <a:avLst/>
            </a:prstGeom>
            <a:noFill/>
            <a:ln w="9525" cap="flat" cmpd="sng">
              <a:solidFill>
                <a:srgbClr val="000000"/>
              </a:solidFill>
              <a:prstDash val="solid"/>
              <a:miter lim="800000"/>
              <a:headEnd type="none" w="med" len="med"/>
              <a:tailEnd type="none" w="med" len="med"/>
            </a:ln>
          </p:spPr>
        </p:cxnSp>
        <p:pic>
          <p:nvPicPr>
            <p:cNvPr id="883" name="Google Shape;883;p12"/>
            <p:cNvPicPr preferRelativeResize="0"/>
            <p:nvPr/>
          </p:nvPicPr>
          <p:blipFill rotWithShape="1">
            <a:blip r:embed="rId4">
              <a:alphaModFix/>
            </a:blip>
            <a:srcRect/>
            <a:stretch/>
          </p:blipFill>
          <p:spPr>
            <a:xfrm>
              <a:off x="2412" y="2299"/>
              <a:ext cx="13" cy="14"/>
            </a:xfrm>
            <a:prstGeom prst="rect">
              <a:avLst/>
            </a:prstGeom>
            <a:noFill/>
            <a:ln>
              <a:noFill/>
            </a:ln>
          </p:spPr>
        </p:pic>
        <p:sp>
          <p:nvSpPr>
            <p:cNvPr id="884" name="Google Shape;884;p12"/>
            <p:cNvSpPr/>
            <p:nvPr/>
          </p:nvSpPr>
          <p:spPr>
            <a:xfrm>
              <a:off x="2432" y="229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85" name="Google Shape;885;p12"/>
            <p:cNvSpPr/>
            <p:nvPr/>
          </p:nvSpPr>
          <p:spPr>
            <a:xfrm>
              <a:off x="2432" y="2309"/>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886" name="Google Shape;886;p12"/>
            <p:cNvSpPr/>
            <p:nvPr/>
          </p:nvSpPr>
          <p:spPr>
            <a:xfrm>
              <a:off x="2456" y="2309"/>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87" name="Google Shape;887;p12"/>
            <p:cNvCxnSpPr/>
            <p:nvPr/>
          </p:nvCxnSpPr>
          <p:spPr>
            <a:xfrm>
              <a:off x="2406" y="2292"/>
              <a:ext cx="72" cy="0"/>
            </a:xfrm>
            <a:prstGeom prst="straightConnector1">
              <a:avLst/>
            </a:prstGeom>
            <a:noFill/>
            <a:ln w="9525" cap="flat" cmpd="sng">
              <a:solidFill>
                <a:srgbClr val="000000"/>
              </a:solidFill>
              <a:prstDash val="solid"/>
              <a:miter lim="800000"/>
              <a:headEnd type="none" w="med" len="med"/>
              <a:tailEnd type="none" w="med" len="med"/>
            </a:ln>
          </p:spPr>
        </p:cxnSp>
        <p:cxnSp>
          <p:nvCxnSpPr>
            <p:cNvPr id="888" name="Google Shape;888;p12"/>
            <p:cNvCxnSpPr/>
            <p:nvPr/>
          </p:nvCxnSpPr>
          <p:spPr>
            <a:xfrm>
              <a:off x="2406" y="2292"/>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889" name="Google Shape;889;p12"/>
            <p:cNvCxnSpPr/>
            <p:nvPr/>
          </p:nvCxnSpPr>
          <p:spPr>
            <a:xfrm>
              <a:off x="2406" y="2324"/>
              <a:ext cx="72" cy="0"/>
            </a:xfrm>
            <a:prstGeom prst="straightConnector1">
              <a:avLst/>
            </a:prstGeom>
            <a:noFill/>
            <a:ln w="9525" cap="flat" cmpd="sng">
              <a:solidFill>
                <a:srgbClr val="000000"/>
              </a:solidFill>
              <a:prstDash val="solid"/>
              <a:miter lim="800000"/>
              <a:headEnd type="none" w="med" len="med"/>
              <a:tailEnd type="none" w="med" len="med"/>
            </a:ln>
          </p:spPr>
        </p:cxnSp>
        <p:cxnSp>
          <p:nvCxnSpPr>
            <p:cNvPr id="890" name="Google Shape;890;p12"/>
            <p:cNvCxnSpPr/>
            <p:nvPr/>
          </p:nvCxnSpPr>
          <p:spPr>
            <a:xfrm rot="10800000">
              <a:off x="2478" y="2292"/>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891" name="Google Shape;891;p12"/>
            <p:cNvPicPr preferRelativeResize="0"/>
            <p:nvPr/>
          </p:nvPicPr>
          <p:blipFill rotWithShape="1">
            <a:blip r:embed="rId4">
              <a:alphaModFix/>
            </a:blip>
            <a:srcRect/>
            <a:stretch/>
          </p:blipFill>
          <p:spPr>
            <a:xfrm>
              <a:off x="2456" y="2309"/>
              <a:ext cx="13" cy="15"/>
            </a:xfrm>
            <a:prstGeom prst="rect">
              <a:avLst/>
            </a:prstGeom>
            <a:noFill/>
            <a:ln>
              <a:noFill/>
            </a:ln>
          </p:spPr>
        </p:pic>
        <p:sp>
          <p:nvSpPr>
            <p:cNvPr id="892" name="Google Shape;892;p12"/>
            <p:cNvSpPr/>
            <p:nvPr/>
          </p:nvSpPr>
          <p:spPr>
            <a:xfrm>
              <a:off x="2476" y="230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893" name="Google Shape;893;p12"/>
            <p:cNvSpPr/>
            <p:nvPr/>
          </p:nvSpPr>
          <p:spPr>
            <a:xfrm>
              <a:off x="2476" y="2320"/>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894" name="Google Shape;894;p12"/>
            <p:cNvSpPr/>
            <p:nvPr/>
          </p:nvSpPr>
          <p:spPr>
            <a:xfrm>
              <a:off x="2500" y="2320"/>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895" name="Google Shape;895;p12"/>
            <p:cNvCxnSpPr/>
            <p:nvPr/>
          </p:nvCxnSpPr>
          <p:spPr>
            <a:xfrm>
              <a:off x="2450" y="2303"/>
              <a:ext cx="72" cy="0"/>
            </a:xfrm>
            <a:prstGeom prst="straightConnector1">
              <a:avLst/>
            </a:prstGeom>
            <a:noFill/>
            <a:ln w="9525" cap="flat" cmpd="sng">
              <a:solidFill>
                <a:srgbClr val="000000"/>
              </a:solidFill>
              <a:prstDash val="solid"/>
              <a:miter lim="800000"/>
              <a:headEnd type="none" w="med" len="med"/>
              <a:tailEnd type="none" w="med" len="med"/>
            </a:ln>
          </p:spPr>
        </p:cxnSp>
        <p:cxnSp>
          <p:nvCxnSpPr>
            <p:cNvPr id="896" name="Google Shape;896;p12"/>
            <p:cNvCxnSpPr/>
            <p:nvPr/>
          </p:nvCxnSpPr>
          <p:spPr>
            <a:xfrm>
              <a:off x="2450" y="2303"/>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897" name="Google Shape;897;p12"/>
            <p:cNvCxnSpPr/>
            <p:nvPr/>
          </p:nvCxnSpPr>
          <p:spPr>
            <a:xfrm>
              <a:off x="2450" y="2335"/>
              <a:ext cx="72" cy="0"/>
            </a:xfrm>
            <a:prstGeom prst="straightConnector1">
              <a:avLst/>
            </a:prstGeom>
            <a:noFill/>
            <a:ln w="9525" cap="flat" cmpd="sng">
              <a:solidFill>
                <a:srgbClr val="000000"/>
              </a:solidFill>
              <a:prstDash val="solid"/>
              <a:miter lim="800000"/>
              <a:headEnd type="none" w="med" len="med"/>
              <a:tailEnd type="none" w="med" len="med"/>
            </a:ln>
          </p:spPr>
        </p:cxnSp>
        <p:cxnSp>
          <p:nvCxnSpPr>
            <p:cNvPr id="898" name="Google Shape;898;p12"/>
            <p:cNvCxnSpPr/>
            <p:nvPr/>
          </p:nvCxnSpPr>
          <p:spPr>
            <a:xfrm rot="10800000">
              <a:off x="2522" y="2303"/>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899" name="Google Shape;899;p12"/>
            <p:cNvPicPr preferRelativeResize="0"/>
            <p:nvPr/>
          </p:nvPicPr>
          <p:blipFill rotWithShape="1">
            <a:blip r:embed="rId4">
              <a:alphaModFix/>
            </a:blip>
            <a:srcRect/>
            <a:stretch/>
          </p:blipFill>
          <p:spPr>
            <a:xfrm>
              <a:off x="2500" y="2320"/>
              <a:ext cx="13" cy="14"/>
            </a:xfrm>
            <a:prstGeom prst="rect">
              <a:avLst/>
            </a:prstGeom>
            <a:noFill/>
            <a:ln>
              <a:noFill/>
            </a:ln>
          </p:spPr>
        </p:pic>
        <p:sp>
          <p:nvSpPr>
            <p:cNvPr id="900" name="Google Shape;900;p12"/>
            <p:cNvSpPr/>
            <p:nvPr/>
          </p:nvSpPr>
          <p:spPr>
            <a:xfrm>
              <a:off x="2520" y="2320"/>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901" name="Google Shape;901;p12"/>
            <p:cNvSpPr/>
            <p:nvPr/>
          </p:nvSpPr>
          <p:spPr>
            <a:xfrm>
              <a:off x="2520" y="2331"/>
              <a:ext cx="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a:t>
              </a:r>
              <a:endParaRPr sz="1400" u="none" strike="noStrike" cap="none">
                <a:solidFill>
                  <a:schemeClr val="lt1"/>
                </a:solidFill>
                <a:latin typeface="18 VAG Rounded Light   02390" pitchFamily="2" charset="0"/>
                <a:sym typeface="Arial"/>
              </a:endParaRPr>
            </a:p>
          </p:txBody>
        </p:sp>
        <p:sp>
          <p:nvSpPr>
            <p:cNvPr id="902" name="Google Shape;902;p12"/>
            <p:cNvSpPr/>
            <p:nvPr/>
          </p:nvSpPr>
          <p:spPr>
            <a:xfrm>
              <a:off x="2522" y="233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903" name="Google Shape;903;p12"/>
            <p:cNvCxnSpPr/>
            <p:nvPr/>
          </p:nvCxnSpPr>
          <p:spPr>
            <a:xfrm>
              <a:off x="2494" y="2314"/>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904" name="Google Shape;904;p12"/>
            <p:cNvCxnSpPr/>
            <p:nvPr/>
          </p:nvCxnSpPr>
          <p:spPr>
            <a:xfrm>
              <a:off x="2494" y="2314"/>
              <a:ext cx="0" cy="27"/>
            </a:xfrm>
            <a:prstGeom prst="straightConnector1">
              <a:avLst/>
            </a:prstGeom>
            <a:noFill/>
            <a:ln w="9525" cap="flat" cmpd="sng">
              <a:solidFill>
                <a:srgbClr val="000000"/>
              </a:solidFill>
              <a:prstDash val="solid"/>
              <a:miter lim="800000"/>
              <a:headEnd type="none" w="med" len="med"/>
              <a:tailEnd type="none" w="med" len="med"/>
            </a:ln>
          </p:spPr>
        </p:cxnSp>
        <p:cxnSp>
          <p:nvCxnSpPr>
            <p:cNvPr id="905" name="Google Shape;905;p12"/>
            <p:cNvCxnSpPr/>
            <p:nvPr/>
          </p:nvCxnSpPr>
          <p:spPr>
            <a:xfrm>
              <a:off x="2494" y="2341"/>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906" name="Google Shape;906;p12"/>
            <p:cNvCxnSpPr/>
            <p:nvPr/>
          </p:nvCxnSpPr>
          <p:spPr>
            <a:xfrm rot="10800000">
              <a:off x="2543" y="2314"/>
              <a:ext cx="0" cy="27"/>
            </a:xfrm>
            <a:prstGeom prst="straightConnector1">
              <a:avLst/>
            </a:prstGeom>
            <a:noFill/>
            <a:ln w="9525" cap="flat" cmpd="sng">
              <a:solidFill>
                <a:srgbClr val="000000"/>
              </a:solidFill>
              <a:prstDash val="solid"/>
              <a:miter lim="800000"/>
              <a:headEnd type="none" w="med" len="med"/>
              <a:tailEnd type="none" w="med" len="med"/>
            </a:ln>
          </p:spPr>
        </p:cxnSp>
        <p:sp>
          <p:nvSpPr>
            <p:cNvPr id="907" name="Google Shape;907;p12"/>
            <p:cNvSpPr/>
            <p:nvPr/>
          </p:nvSpPr>
          <p:spPr>
            <a:xfrm>
              <a:off x="2493" y="2210"/>
              <a:ext cx="509" cy="207"/>
            </a:xfrm>
            <a:custGeom>
              <a:avLst/>
              <a:gdLst/>
              <a:ahLst/>
              <a:cxnLst/>
              <a:rect l="l" t="t" r="r" b="b"/>
              <a:pathLst>
                <a:path w="509" h="207" extrusionOk="0">
                  <a:moveTo>
                    <a:pt x="0" y="0"/>
                  </a:moveTo>
                  <a:lnTo>
                    <a:pt x="14" y="11"/>
                  </a:lnTo>
                  <a:lnTo>
                    <a:pt x="29" y="22"/>
                  </a:lnTo>
                  <a:lnTo>
                    <a:pt x="51" y="33"/>
                  </a:lnTo>
                  <a:lnTo>
                    <a:pt x="73" y="44"/>
                  </a:lnTo>
                  <a:lnTo>
                    <a:pt x="95" y="55"/>
                  </a:lnTo>
                  <a:lnTo>
                    <a:pt x="117" y="60"/>
                  </a:lnTo>
                  <a:lnTo>
                    <a:pt x="131" y="65"/>
                  </a:lnTo>
                  <a:lnTo>
                    <a:pt x="161" y="71"/>
                  </a:lnTo>
                  <a:lnTo>
                    <a:pt x="167" y="71"/>
                  </a:lnTo>
                  <a:lnTo>
                    <a:pt x="211" y="76"/>
                  </a:lnTo>
                  <a:lnTo>
                    <a:pt x="299" y="82"/>
                  </a:lnTo>
                  <a:lnTo>
                    <a:pt x="343" y="82"/>
                  </a:lnTo>
                  <a:lnTo>
                    <a:pt x="349" y="82"/>
                  </a:lnTo>
                  <a:lnTo>
                    <a:pt x="371" y="82"/>
                  </a:lnTo>
                  <a:lnTo>
                    <a:pt x="386" y="87"/>
                  </a:lnTo>
                  <a:lnTo>
                    <a:pt x="393" y="87"/>
                  </a:lnTo>
                  <a:lnTo>
                    <a:pt x="393" y="93"/>
                  </a:lnTo>
                  <a:lnTo>
                    <a:pt x="379" y="98"/>
                  </a:lnTo>
                  <a:lnTo>
                    <a:pt x="364" y="103"/>
                  </a:lnTo>
                  <a:lnTo>
                    <a:pt x="357" y="103"/>
                  </a:lnTo>
                  <a:lnTo>
                    <a:pt x="335" y="109"/>
                  </a:lnTo>
                  <a:lnTo>
                    <a:pt x="299" y="114"/>
                  </a:lnTo>
                  <a:lnTo>
                    <a:pt x="262" y="121"/>
                  </a:lnTo>
                  <a:lnTo>
                    <a:pt x="226" y="121"/>
                  </a:lnTo>
                  <a:lnTo>
                    <a:pt x="204" y="121"/>
                  </a:lnTo>
                  <a:lnTo>
                    <a:pt x="190" y="121"/>
                  </a:lnTo>
                  <a:lnTo>
                    <a:pt x="146" y="126"/>
                  </a:lnTo>
                  <a:lnTo>
                    <a:pt x="123" y="126"/>
                  </a:lnTo>
                  <a:lnTo>
                    <a:pt x="87" y="131"/>
                  </a:lnTo>
                  <a:lnTo>
                    <a:pt x="81" y="131"/>
                  </a:lnTo>
                  <a:lnTo>
                    <a:pt x="73" y="131"/>
                  </a:lnTo>
                  <a:lnTo>
                    <a:pt x="58" y="137"/>
                  </a:lnTo>
                  <a:lnTo>
                    <a:pt x="58" y="142"/>
                  </a:lnTo>
                  <a:lnTo>
                    <a:pt x="66" y="148"/>
                  </a:lnTo>
                  <a:lnTo>
                    <a:pt x="81" y="153"/>
                  </a:lnTo>
                  <a:lnTo>
                    <a:pt x="117" y="164"/>
                  </a:lnTo>
                  <a:lnTo>
                    <a:pt x="131" y="164"/>
                  </a:lnTo>
                  <a:lnTo>
                    <a:pt x="138" y="164"/>
                  </a:lnTo>
                  <a:lnTo>
                    <a:pt x="167" y="169"/>
                  </a:lnTo>
                  <a:lnTo>
                    <a:pt x="204" y="175"/>
                  </a:lnTo>
                  <a:lnTo>
                    <a:pt x="247" y="186"/>
                  </a:lnTo>
                  <a:lnTo>
                    <a:pt x="270" y="191"/>
                  </a:lnTo>
                  <a:lnTo>
                    <a:pt x="284" y="197"/>
                  </a:lnTo>
                  <a:lnTo>
                    <a:pt x="306" y="202"/>
                  </a:lnTo>
                  <a:lnTo>
                    <a:pt x="313" y="202"/>
                  </a:lnTo>
                  <a:lnTo>
                    <a:pt x="335" y="207"/>
                  </a:lnTo>
                  <a:lnTo>
                    <a:pt x="349" y="207"/>
                  </a:lnTo>
                  <a:lnTo>
                    <a:pt x="364" y="202"/>
                  </a:lnTo>
                  <a:lnTo>
                    <a:pt x="364" y="197"/>
                  </a:lnTo>
                  <a:lnTo>
                    <a:pt x="364" y="186"/>
                  </a:lnTo>
                  <a:lnTo>
                    <a:pt x="357" y="175"/>
                  </a:lnTo>
                  <a:lnTo>
                    <a:pt x="349" y="169"/>
                  </a:lnTo>
                  <a:lnTo>
                    <a:pt x="328" y="164"/>
                  </a:lnTo>
                  <a:lnTo>
                    <a:pt x="320" y="158"/>
                  </a:lnTo>
                  <a:lnTo>
                    <a:pt x="313" y="158"/>
                  </a:lnTo>
                  <a:lnTo>
                    <a:pt x="306" y="153"/>
                  </a:lnTo>
                  <a:lnTo>
                    <a:pt x="299" y="153"/>
                  </a:lnTo>
                  <a:lnTo>
                    <a:pt x="306" y="142"/>
                  </a:lnTo>
                  <a:lnTo>
                    <a:pt x="313" y="137"/>
                  </a:lnTo>
                  <a:lnTo>
                    <a:pt x="335" y="131"/>
                  </a:lnTo>
                  <a:lnTo>
                    <a:pt x="357" y="126"/>
                  </a:lnTo>
                  <a:lnTo>
                    <a:pt x="371" y="126"/>
                  </a:lnTo>
                  <a:lnTo>
                    <a:pt x="393" y="121"/>
                  </a:lnTo>
                  <a:lnTo>
                    <a:pt x="408" y="121"/>
                  </a:lnTo>
                  <a:lnTo>
                    <a:pt x="437" y="114"/>
                  </a:lnTo>
                  <a:lnTo>
                    <a:pt x="459" y="109"/>
                  </a:lnTo>
                  <a:lnTo>
                    <a:pt x="480" y="103"/>
                  </a:lnTo>
                  <a:lnTo>
                    <a:pt x="495" y="98"/>
                  </a:lnTo>
                  <a:lnTo>
                    <a:pt x="502" y="93"/>
                  </a:lnTo>
                  <a:lnTo>
                    <a:pt x="509" y="87"/>
                  </a:lnTo>
                  <a:lnTo>
                    <a:pt x="502" y="82"/>
                  </a:lnTo>
                  <a:lnTo>
                    <a:pt x="488" y="76"/>
                  </a:lnTo>
                  <a:lnTo>
                    <a:pt x="466" y="71"/>
                  </a:lnTo>
                  <a:lnTo>
                    <a:pt x="452" y="71"/>
                  </a:lnTo>
                  <a:lnTo>
                    <a:pt x="423" y="65"/>
                  </a:lnTo>
                  <a:lnTo>
                    <a:pt x="386" y="60"/>
                  </a:lnTo>
                  <a:lnTo>
                    <a:pt x="357" y="60"/>
                  </a:lnTo>
                  <a:lnTo>
                    <a:pt x="313" y="55"/>
                  </a:lnTo>
                  <a:lnTo>
                    <a:pt x="291" y="55"/>
                  </a:lnTo>
                  <a:lnTo>
                    <a:pt x="270" y="55"/>
                  </a:lnTo>
                  <a:lnTo>
                    <a:pt x="226" y="49"/>
                  </a:lnTo>
                  <a:lnTo>
                    <a:pt x="182" y="44"/>
                  </a:lnTo>
                  <a:lnTo>
                    <a:pt x="146" y="38"/>
                  </a:lnTo>
                  <a:lnTo>
                    <a:pt x="109" y="33"/>
                  </a:lnTo>
                  <a:lnTo>
                    <a:pt x="87" y="28"/>
                  </a:lnTo>
                  <a:lnTo>
                    <a:pt x="44" y="17"/>
                  </a:lnTo>
                  <a:lnTo>
                    <a:pt x="22" y="11"/>
                  </a:lnTo>
                  <a:lnTo>
                    <a:pt x="8" y="6"/>
                  </a:lnTo>
                  <a:lnTo>
                    <a:pt x="0" y="0"/>
                  </a:lnTo>
                  <a:close/>
                </a:path>
              </a:pathLst>
            </a:custGeom>
            <a:solidFill>
              <a:srgbClr val="6633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908" name="Google Shape;908;p12"/>
            <p:cNvCxnSpPr/>
            <p:nvPr/>
          </p:nvCxnSpPr>
          <p:spPr>
            <a:xfrm flipH="1">
              <a:off x="2370" y="2074"/>
              <a:ext cx="6" cy="5"/>
            </a:xfrm>
            <a:prstGeom prst="straightConnector1">
              <a:avLst/>
            </a:prstGeom>
            <a:noFill/>
            <a:ln w="23800" cap="flat" cmpd="sng">
              <a:solidFill>
                <a:srgbClr val="0A0A0A"/>
              </a:solidFill>
              <a:prstDash val="solid"/>
              <a:round/>
              <a:headEnd type="none" w="med" len="med"/>
              <a:tailEnd type="none" w="med" len="med"/>
            </a:ln>
          </p:spPr>
        </p:cxnSp>
        <p:cxnSp>
          <p:nvCxnSpPr>
            <p:cNvPr id="909" name="Google Shape;909;p12"/>
            <p:cNvCxnSpPr/>
            <p:nvPr/>
          </p:nvCxnSpPr>
          <p:spPr>
            <a:xfrm flipH="1">
              <a:off x="2370" y="2074"/>
              <a:ext cx="21" cy="16"/>
            </a:xfrm>
            <a:prstGeom prst="straightConnector1">
              <a:avLst/>
            </a:prstGeom>
            <a:noFill/>
            <a:ln w="23800" cap="flat" cmpd="sng">
              <a:solidFill>
                <a:srgbClr val="0C0C0C"/>
              </a:solidFill>
              <a:prstDash val="solid"/>
              <a:round/>
              <a:headEnd type="none" w="med" len="med"/>
              <a:tailEnd type="none" w="med" len="med"/>
            </a:ln>
          </p:spPr>
        </p:cxnSp>
        <p:cxnSp>
          <p:nvCxnSpPr>
            <p:cNvPr id="910" name="Google Shape;910;p12"/>
            <p:cNvCxnSpPr/>
            <p:nvPr/>
          </p:nvCxnSpPr>
          <p:spPr>
            <a:xfrm flipH="1">
              <a:off x="2370" y="2074"/>
              <a:ext cx="21" cy="16"/>
            </a:xfrm>
            <a:prstGeom prst="straightConnector1">
              <a:avLst/>
            </a:prstGeom>
            <a:noFill/>
            <a:ln w="23800" cap="flat" cmpd="sng">
              <a:solidFill>
                <a:srgbClr val="0E0E0E"/>
              </a:solidFill>
              <a:prstDash val="solid"/>
              <a:round/>
              <a:headEnd type="none" w="med" len="med"/>
              <a:tailEnd type="none" w="med" len="med"/>
            </a:ln>
          </p:spPr>
        </p:cxnSp>
        <p:cxnSp>
          <p:nvCxnSpPr>
            <p:cNvPr id="911" name="Google Shape;911;p12"/>
            <p:cNvCxnSpPr/>
            <p:nvPr/>
          </p:nvCxnSpPr>
          <p:spPr>
            <a:xfrm flipH="1">
              <a:off x="2370" y="2074"/>
              <a:ext cx="35" cy="26"/>
            </a:xfrm>
            <a:prstGeom prst="straightConnector1">
              <a:avLst/>
            </a:prstGeom>
            <a:noFill/>
            <a:ln w="23800" cap="flat" cmpd="sng">
              <a:solidFill>
                <a:srgbClr val="101010"/>
              </a:solidFill>
              <a:prstDash val="solid"/>
              <a:round/>
              <a:headEnd type="none" w="med" len="med"/>
              <a:tailEnd type="none" w="med" len="med"/>
            </a:ln>
          </p:spPr>
        </p:cxnSp>
        <p:cxnSp>
          <p:nvCxnSpPr>
            <p:cNvPr id="912" name="Google Shape;912;p12"/>
            <p:cNvCxnSpPr/>
            <p:nvPr/>
          </p:nvCxnSpPr>
          <p:spPr>
            <a:xfrm flipH="1">
              <a:off x="2370" y="2074"/>
              <a:ext cx="49" cy="37"/>
            </a:xfrm>
            <a:prstGeom prst="straightConnector1">
              <a:avLst/>
            </a:prstGeom>
            <a:noFill/>
            <a:ln w="23800" cap="flat" cmpd="sng">
              <a:solidFill>
                <a:srgbClr val="121212"/>
              </a:solidFill>
              <a:prstDash val="solid"/>
              <a:round/>
              <a:headEnd type="none" w="med" len="med"/>
              <a:tailEnd type="none" w="med" len="med"/>
            </a:ln>
          </p:spPr>
        </p:cxnSp>
        <p:cxnSp>
          <p:nvCxnSpPr>
            <p:cNvPr id="913" name="Google Shape;913;p12"/>
            <p:cNvCxnSpPr/>
            <p:nvPr/>
          </p:nvCxnSpPr>
          <p:spPr>
            <a:xfrm flipH="1">
              <a:off x="2370" y="2074"/>
              <a:ext cx="64" cy="48"/>
            </a:xfrm>
            <a:prstGeom prst="straightConnector1">
              <a:avLst/>
            </a:prstGeom>
            <a:noFill/>
            <a:ln w="23800" cap="flat" cmpd="sng">
              <a:solidFill>
                <a:srgbClr val="141414"/>
              </a:solidFill>
              <a:prstDash val="solid"/>
              <a:round/>
              <a:headEnd type="none" w="med" len="med"/>
              <a:tailEnd type="none" w="med" len="med"/>
            </a:ln>
          </p:spPr>
        </p:cxnSp>
        <p:cxnSp>
          <p:nvCxnSpPr>
            <p:cNvPr id="914" name="Google Shape;914;p12"/>
            <p:cNvCxnSpPr/>
            <p:nvPr/>
          </p:nvCxnSpPr>
          <p:spPr>
            <a:xfrm flipH="1">
              <a:off x="2370" y="2074"/>
              <a:ext cx="64" cy="48"/>
            </a:xfrm>
            <a:prstGeom prst="straightConnector1">
              <a:avLst/>
            </a:prstGeom>
            <a:noFill/>
            <a:ln w="23800" cap="flat" cmpd="sng">
              <a:solidFill>
                <a:srgbClr val="161616"/>
              </a:solidFill>
              <a:prstDash val="solid"/>
              <a:round/>
              <a:headEnd type="none" w="med" len="med"/>
              <a:tailEnd type="none" w="med" len="med"/>
            </a:ln>
          </p:spPr>
        </p:cxnSp>
        <p:cxnSp>
          <p:nvCxnSpPr>
            <p:cNvPr id="915" name="Google Shape;915;p12"/>
            <p:cNvCxnSpPr/>
            <p:nvPr/>
          </p:nvCxnSpPr>
          <p:spPr>
            <a:xfrm flipH="1">
              <a:off x="2370" y="2074"/>
              <a:ext cx="78" cy="59"/>
            </a:xfrm>
            <a:prstGeom prst="straightConnector1">
              <a:avLst/>
            </a:prstGeom>
            <a:noFill/>
            <a:ln w="23800" cap="flat" cmpd="sng">
              <a:solidFill>
                <a:srgbClr val="181818"/>
              </a:solidFill>
              <a:prstDash val="solid"/>
              <a:round/>
              <a:headEnd type="none" w="med" len="med"/>
              <a:tailEnd type="none" w="med" len="med"/>
            </a:ln>
          </p:spPr>
        </p:cxnSp>
        <p:cxnSp>
          <p:nvCxnSpPr>
            <p:cNvPr id="916" name="Google Shape;916;p12"/>
            <p:cNvCxnSpPr/>
            <p:nvPr/>
          </p:nvCxnSpPr>
          <p:spPr>
            <a:xfrm flipH="1">
              <a:off x="2370" y="2074"/>
              <a:ext cx="92" cy="70"/>
            </a:xfrm>
            <a:prstGeom prst="straightConnector1">
              <a:avLst/>
            </a:prstGeom>
            <a:noFill/>
            <a:ln w="23800" cap="flat" cmpd="sng">
              <a:solidFill>
                <a:srgbClr val="1A1A1A"/>
              </a:solidFill>
              <a:prstDash val="solid"/>
              <a:round/>
              <a:headEnd type="none" w="med" len="med"/>
              <a:tailEnd type="none" w="med" len="med"/>
            </a:ln>
          </p:spPr>
        </p:cxnSp>
        <p:cxnSp>
          <p:nvCxnSpPr>
            <p:cNvPr id="917" name="Google Shape;917;p12"/>
            <p:cNvCxnSpPr/>
            <p:nvPr/>
          </p:nvCxnSpPr>
          <p:spPr>
            <a:xfrm flipH="1">
              <a:off x="2370" y="2074"/>
              <a:ext cx="92" cy="70"/>
            </a:xfrm>
            <a:prstGeom prst="straightConnector1">
              <a:avLst/>
            </a:prstGeom>
            <a:noFill/>
            <a:ln w="23800" cap="flat" cmpd="sng">
              <a:solidFill>
                <a:srgbClr val="1C1C1C"/>
              </a:solidFill>
              <a:prstDash val="solid"/>
              <a:round/>
              <a:headEnd type="none" w="med" len="med"/>
              <a:tailEnd type="none" w="med" len="med"/>
            </a:ln>
          </p:spPr>
        </p:cxnSp>
        <p:cxnSp>
          <p:nvCxnSpPr>
            <p:cNvPr id="918" name="Google Shape;918;p12"/>
            <p:cNvCxnSpPr/>
            <p:nvPr/>
          </p:nvCxnSpPr>
          <p:spPr>
            <a:xfrm flipH="1">
              <a:off x="2370" y="2074"/>
              <a:ext cx="107" cy="81"/>
            </a:xfrm>
            <a:prstGeom prst="straightConnector1">
              <a:avLst/>
            </a:prstGeom>
            <a:noFill/>
            <a:ln w="23800" cap="flat" cmpd="sng">
              <a:solidFill>
                <a:srgbClr val="1E1E1E"/>
              </a:solidFill>
              <a:prstDash val="solid"/>
              <a:round/>
              <a:headEnd type="none" w="med" len="med"/>
              <a:tailEnd type="none" w="med" len="med"/>
            </a:ln>
          </p:spPr>
        </p:cxnSp>
        <p:cxnSp>
          <p:nvCxnSpPr>
            <p:cNvPr id="919" name="Google Shape;919;p12"/>
            <p:cNvCxnSpPr/>
            <p:nvPr/>
          </p:nvCxnSpPr>
          <p:spPr>
            <a:xfrm flipH="1">
              <a:off x="2370" y="2074"/>
              <a:ext cx="123" cy="93"/>
            </a:xfrm>
            <a:prstGeom prst="straightConnector1">
              <a:avLst/>
            </a:prstGeom>
            <a:noFill/>
            <a:ln w="23800" cap="flat" cmpd="sng">
              <a:solidFill>
                <a:srgbClr val="202020"/>
              </a:solidFill>
              <a:prstDash val="solid"/>
              <a:round/>
              <a:headEnd type="none" w="med" len="med"/>
              <a:tailEnd type="none" w="med" len="med"/>
            </a:ln>
          </p:spPr>
        </p:cxnSp>
        <p:cxnSp>
          <p:nvCxnSpPr>
            <p:cNvPr id="920" name="Google Shape;920;p12"/>
            <p:cNvCxnSpPr/>
            <p:nvPr/>
          </p:nvCxnSpPr>
          <p:spPr>
            <a:xfrm flipH="1">
              <a:off x="2370" y="2074"/>
              <a:ext cx="136" cy="103"/>
            </a:xfrm>
            <a:prstGeom prst="straightConnector1">
              <a:avLst/>
            </a:prstGeom>
            <a:noFill/>
            <a:ln w="23800" cap="flat" cmpd="sng">
              <a:solidFill>
                <a:srgbClr val="222222"/>
              </a:solidFill>
              <a:prstDash val="solid"/>
              <a:round/>
              <a:headEnd type="none" w="med" len="med"/>
              <a:tailEnd type="none" w="med" len="med"/>
            </a:ln>
          </p:spPr>
        </p:cxnSp>
        <p:cxnSp>
          <p:nvCxnSpPr>
            <p:cNvPr id="921" name="Google Shape;921;p12"/>
            <p:cNvCxnSpPr/>
            <p:nvPr/>
          </p:nvCxnSpPr>
          <p:spPr>
            <a:xfrm flipH="1">
              <a:off x="2370" y="2074"/>
              <a:ext cx="136" cy="103"/>
            </a:xfrm>
            <a:prstGeom prst="straightConnector1">
              <a:avLst/>
            </a:prstGeom>
            <a:noFill/>
            <a:ln w="23800" cap="flat" cmpd="sng">
              <a:solidFill>
                <a:srgbClr val="242424"/>
              </a:solidFill>
              <a:prstDash val="solid"/>
              <a:round/>
              <a:headEnd type="none" w="med" len="med"/>
              <a:tailEnd type="none" w="med" len="med"/>
            </a:ln>
          </p:spPr>
        </p:cxnSp>
        <p:cxnSp>
          <p:nvCxnSpPr>
            <p:cNvPr id="922" name="Google Shape;922;p12"/>
            <p:cNvCxnSpPr/>
            <p:nvPr/>
          </p:nvCxnSpPr>
          <p:spPr>
            <a:xfrm flipH="1">
              <a:off x="2370" y="2074"/>
              <a:ext cx="151" cy="114"/>
            </a:xfrm>
            <a:prstGeom prst="straightConnector1">
              <a:avLst/>
            </a:prstGeom>
            <a:noFill/>
            <a:ln w="23800" cap="flat" cmpd="sng">
              <a:solidFill>
                <a:srgbClr val="262626"/>
              </a:solidFill>
              <a:prstDash val="solid"/>
              <a:round/>
              <a:headEnd type="none" w="med" len="med"/>
              <a:tailEnd type="none" w="med" len="med"/>
            </a:ln>
          </p:spPr>
        </p:cxnSp>
        <p:cxnSp>
          <p:nvCxnSpPr>
            <p:cNvPr id="923" name="Google Shape;923;p12"/>
            <p:cNvCxnSpPr/>
            <p:nvPr/>
          </p:nvCxnSpPr>
          <p:spPr>
            <a:xfrm flipH="1">
              <a:off x="2370" y="2074"/>
              <a:ext cx="166" cy="126"/>
            </a:xfrm>
            <a:prstGeom prst="straightConnector1">
              <a:avLst/>
            </a:prstGeom>
            <a:noFill/>
            <a:ln w="23800" cap="flat" cmpd="sng">
              <a:solidFill>
                <a:srgbClr val="282828"/>
              </a:solidFill>
              <a:prstDash val="solid"/>
              <a:round/>
              <a:headEnd type="none" w="med" len="med"/>
              <a:tailEnd type="none" w="med" len="med"/>
            </a:ln>
          </p:spPr>
        </p:cxnSp>
        <p:cxnSp>
          <p:nvCxnSpPr>
            <p:cNvPr id="924" name="Google Shape;924;p12"/>
            <p:cNvCxnSpPr/>
            <p:nvPr/>
          </p:nvCxnSpPr>
          <p:spPr>
            <a:xfrm flipH="1">
              <a:off x="2370" y="2074"/>
              <a:ext cx="166" cy="126"/>
            </a:xfrm>
            <a:prstGeom prst="straightConnector1">
              <a:avLst/>
            </a:prstGeom>
            <a:noFill/>
            <a:ln w="23800" cap="flat" cmpd="sng">
              <a:solidFill>
                <a:srgbClr val="2B2B2B"/>
              </a:solidFill>
              <a:prstDash val="solid"/>
              <a:round/>
              <a:headEnd type="none" w="med" len="med"/>
              <a:tailEnd type="none" w="med" len="med"/>
            </a:ln>
          </p:spPr>
        </p:cxnSp>
        <p:cxnSp>
          <p:nvCxnSpPr>
            <p:cNvPr id="925" name="Google Shape;925;p12"/>
            <p:cNvCxnSpPr/>
            <p:nvPr/>
          </p:nvCxnSpPr>
          <p:spPr>
            <a:xfrm flipH="1">
              <a:off x="2370" y="2074"/>
              <a:ext cx="179" cy="136"/>
            </a:xfrm>
            <a:prstGeom prst="straightConnector1">
              <a:avLst/>
            </a:prstGeom>
            <a:noFill/>
            <a:ln w="23800" cap="flat" cmpd="sng">
              <a:solidFill>
                <a:srgbClr val="2D2D2D"/>
              </a:solidFill>
              <a:prstDash val="solid"/>
              <a:round/>
              <a:headEnd type="none" w="med" len="med"/>
              <a:tailEnd type="none" w="med" len="med"/>
            </a:ln>
          </p:spPr>
        </p:cxnSp>
        <p:cxnSp>
          <p:nvCxnSpPr>
            <p:cNvPr id="926" name="Google Shape;926;p12"/>
            <p:cNvCxnSpPr/>
            <p:nvPr/>
          </p:nvCxnSpPr>
          <p:spPr>
            <a:xfrm flipH="1">
              <a:off x="2378" y="2074"/>
              <a:ext cx="187" cy="142"/>
            </a:xfrm>
            <a:prstGeom prst="straightConnector1">
              <a:avLst/>
            </a:prstGeom>
            <a:noFill/>
            <a:ln w="23800" cap="flat" cmpd="sng">
              <a:solidFill>
                <a:srgbClr val="2F2F2F"/>
              </a:solidFill>
              <a:prstDash val="solid"/>
              <a:round/>
              <a:headEnd type="none" w="med" len="med"/>
              <a:tailEnd type="none" w="med" len="med"/>
            </a:ln>
          </p:spPr>
        </p:cxnSp>
        <p:cxnSp>
          <p:nvCxnSpPr>
            <p:cNvPr id="927" name="Google Shape;927;p12"/>
            <p:cNvCxnSpPr/>
            <p:nvPr/>
          </p:nvCxnSpPr>
          <p:spPr>
            <a:xfrm flipH="1">
              <a:off x="2384" y="2074"/>
              <a:ext cx="187" cy="142"/>
            </a:xfrm>
            <a:prstGeom prst="straightConnector1">
              <a:avLst/>
            </a:prstGeom>
            <a:noFill/>
            <a:ln w="23800" cap="flat" cmpd="sng">
              <a:solidFill>
                <a:srgbClr val="313131"/>
              </a:solidFill>
              <a:prstDash val="solid"/>
              <a:round/>
              <a:headEnd type="none" w="med" len="med"/>
              <a:tailEnd type="none" w="med" len="med"/>
            </a:ln>
          </p:spPr>
        </p:cxnSp>
        <p:cxnSp>
          <p:nvCxnSpPr>
            <p:cNvPr id="928" name="Google Shape;928;p12"/>
            <p:cNvCxnSpPr/>
            <p:nvPr/>
          </p:nvCxnSpPr>
          <p:spPr>
            <a:xfrm flipH="1">
              <a:off x="2392" y="2074"/>
              <a:ext cx="186" cy="142"/>
            </a:xfrm>
            <a:prstGeom prst="straightConnector1">
              <a:avLst/>
            </a:prstGeom>
            <a:noFill/>
            <a:ln w="23800" cap="flat" cmpd="sng">
              <a:solidFill>
                <a:srgbClr val="333333"/>
              </a:solidFill>
              <a:prstDash val="solid"/>
              <a:round/>
              <a:headEnd type="none" w="med" len="med"/>
              <a:tailEnd type="none" w="med" len="med"/>
            </a:ln>
          </p:spPr>
        </p:cxnSp>
        <p:cxnSp>
          <p:nvCxnSpPr>
            <p:cNvPr id="929" name="Google Shape;929;p12"/>
            <p:cNvCxnSpPr/>
            <p:nvPr/>
          </p:nvCxnSpPr>
          <p:spPr>
            <a:xfrm flipH="1">
              <a:off x="2406" y="2074"/>
              <a:ext cx="186" cy="142"/>
            </a:xfrm>
            <a:prstGeom prst="straightConnector1">
              <a:avLst/>
            </a:prstGeom>
            <a:noFill/>
            <a:ln w="23800" cap="flat" cmpd="sng">
              <a:solidFill>
                <a:srgbClr val="353535"/>
              </a:solidFill>
              <a:prstDash val="solid"/>
              <a:round/>
              <a:headEnd type="none" w="med" len="med"/>
              <a:tailEnd type="none" w="med" len="med"/>
            </a:ln>
          </p:spPr>
        </p:cxnSp>
        <p:cxnSp>
          <p:nvCxnSpPr>
            <p:cNvPr id="930" name="Google Shape;930;p12"/>
            <p:cNvCxnSpPr/>
            <p:nvPr/>
          </p:nvCxnSpPr>
          <p:spPr>
            <a:xfrm flipH="1">
              <a:off x="2421" y="2074"/>
              <a:ext cx="187" cy="142"/>
            </a:xfrm>
            <a:prstGeom prst="straightConnector1">
              <a:avLst/>
            </a:prstGeom>
            <a:noFill/>
            <a:ln w="23800" cap="flat" cmpd="sng">
              <a:solidFill>
                <a:srgbClr val="373737"/>
              </a:solidFill>
              <a:prstDash val="solid"/>
              <a:round/>
              <a:headEnd type="none" w="med" len="med"/>
              <a:tailEnd type="none" w="med" len="med"/>
            </a:ln>
          </p:spPr>
        </p:cxnSp>
        <p:cxnSp>
          <p:nvCxnSpPr>
            <p:cNvPr id="931" name="Google Shape;931;p12"/>
            <p:cNvCxnSpPr/>
            <p:nvPr/>
          </p:nvCxnSpPr>
          <p:spPr>
            <a:xfrm flipH="1">
              <a:off x="2421" y="2074"/>
              <a:ext cx="187" cy="142"/>
            </a:xfrm>
            <a:prstGeom prst="straightConnector1">
              <a:avLst/>
            </a:prstGeom>
            <a:noFill/>
            <a:ln w="23800" cap="flat" cmpd="sng">
              <a:solidFill>
                <a:srgbClr val="393939"/>
              </a:solidFill>
              <a:prstDash val="solid"/>
              <a:round/>
              <a:headEnd type="none" w="med" len="med"/>
              <a:tailEnd type="none" w="med" len="med"/>
            </a:ln>
          </p:spPr>
        </p:cxnSp>
        <p:cxnSp>
          <p:nvCxnSpPr>
            <p:cNvPr id="932" name="Google Shape;932;p12"/>
            <p:cNvCxnSpPr/>
            <p:nvPr/>
          </p:nvCxnSpPr>
          <p:spPr>
            <a:xfrm flipH="1">
              <a:off x="2436" y="2074"/>
              <a:ext cx="187" cy="142"/>
            </a:xfrm>
            <a:prstGeom prst="straightConnector1">
              <a:avLst/>
            </a:prstGeom>
            <a:noFill/>
            <a:ln w="23800" cap="flat" cmpd="sng">
              <a:solidFill>
                <a:srgbClr val="3B3B3B"/>
              </a:solidFill>
              <a:prstDash val="solid"/>
              <a:round/>
              <a:headEnd type="none" w="med" len="med"/>
              <a:tailEnd type="none" w="med" len="med"/>
            </a:ln>
          </p:spPr>
        </p:cxnSp>
        <p:cxnSp>
          <p:nvCxnSpPr>
            <p:cNvPr id="933" name="Google Shape;933;p12"/>
            <p:cNvCxnSpPr/>
            <p:nvPr/>
          </p:nvCxnSpPr>
          <p:spPr>
            <a:xfrm flipH="1">
              <a:off x="2450" y="2074"/>
              <a:ext cx="186" cy="142"/>
            </a:xfrm>
            <a:prstGeom prst="straightConnector1">
              <a:avLst/>
            </a:prstGeom>
            <a:noFill/>
            <a:ln w="23800" cap="flat" cmpd="sng">
              <a:solidFill>
                <a:srgbClr val="3D3D3D"/>
              </a:solidFill>
              <a:prstDash val="solid"/>
              <a:round/>
              <a:headEnd type="none" w="med" len="med"/>
              <a:tailEnd type="none" w="med" len="med"/>
            </a:ln>
          </p:spPr>
        </p:cxnSp>
        <p:cxnSp>
          <p:nvCxnSpPr>
            <p:cNvPr id="934" name="Google Shape;934;p12"/>
            <p:cNvCxnSpPr/>
            <p:nvPr/>
          </p:nvCxnSpPr>
          <p:spPr>
            <a:xfrm flipH="1">
              <a:off x="2456" y="2074"/>
              <a:ext cx="187" cy="142"/>
            </a:xfrm>
            <a:prstGeom prst="straightConnector1">
              <a:avLst/>
            </a:prstGeom>
            <a:noFill/>
            <a:ln w="23800" cap="flat" cmpd="sng">
              <a:solidFill>
                <a:srgbClr val="3F3F3F"/>
              </a:solidFill>
              <a:prstDash val="solid"/>
              <a:round/>
              <a:headEnd type="none" w="med" len="med"/>
              <a:tailEnd type="none" w="med" len="med"/>
            </a:ln>
          </p:spPr>
        </p:cxnSp>
        <p:cxnSp>
          <p:nvCxnSpPr>
            <p:cNvPr id="935" name="Google Shape;935;p12"/>
            <p:cNvCxnSpPr/>
            <p:nvPr/>
          </p:nvCxnSpPr>
          <p:spPr>
            <a:xfrm flipH="1">
              <a:off x="2464" y="2074"/>
              <a:ext cx="187" cy="142"/>
            </a:xfrm>
            <a:prstGeom prst="straightConnector1">
              <a:avLst/>
            </a:prstGeom>
            <a:noFill/>
            <a:ln w="23800" cap="flat" cmpd="sng">
              <a:solidFill>
                <a:srgbClr val="414141"/>
              </a:solidFill>
              <a:prstDash val="solid"/>
              <a:round/>
              <a:headEnd type="none" w="med" len="med"/>
              <a:tailEnd type="none" w="med" len="med"/>
            </a:ln>
          </p:spPr>
        </p:cxnSp>
        <p:cxnSp>
          <p:nvCxnSpPr>
            <p:cNvPr id="936" name="Google Shape;936;p12"/>
            <p:cNvCxnSpPr/>
            <p:nvPr/>
          </p:nvCxnSpPr>
          <p:spPr>
            <a:xfrm flipH="1">
              <a:off x="2478" y="2074"/>
              <a:ext cx="186" cy="142"/>
            </a:xfrm>
            <a:prstGeom prst="straightConnector1">
              <a:avLst/>
            </a:prstGeom>
            <a:noFill/>
            <a:ln w="23800" cap="flat" cmpd="sng">
              <a:solidFill>
                <a:srgbClr val="434343"/>
              </a:solidFill>
              <a:prstDash val="solid"/>
              <a:round/>
              <a:headEnd type="none" w="med" len="med"/>
              <a:tailEnd type="none" w="med" len="med"/>
            </a:ln>
          </p:spPr>
        </p:cxnSp>
        <p:cxnSp>
          <p:nvCxnSpPr>
            <p:cNvPr id="937" name="Google Shape;937;p12"/>
            <p:cNvCxnSpPr/>
            <p:nvPr/>
          </p:nvCxnSpPr>
          <p:spPr>
            <a:xfrm flipH="1">
              <a:off x="2493" y="2074"/>
              <a:ext cx="186" cy="142"/>
            </a:xfrm>
            <a:prstGeom prst="straightConnector1">
              <a:avLst/>
            </a:prstGeom>
            <a:noFill/>
            <a:ln w="23800" cap="flat" cmpd="sng">
              <a:solidFill>
                <a:srgbClr val="454545"/>
              </a:solidFill>
              <a:prstDash val="solid"/>
              <a:round/>
              <a:headEnd type="none" w="med" len="med"/>
              <a:tailEnd type="none" w="med" len="med"/>
            </a:ln>
          </p:spPr>
        </p:cxnSp>
        <p:cxnSp>
          <p:nvCxnSpPr>
            <p:cNvPr id="938" name="Google Shape;938;p12"/>
            <p:cNvCxnSpPr/>
            <p:nvPr/>
          </p:nvCxnSpPr>
          <p:spPr>
            <a:xfrm flipH="1">
              <a:off x="2493" y="2074"/>
              <a:ext cx="186" cy="142"/>
            </a:xfrm>
            <a:prstGeom prst="straightConnector1">
              <a:avLst/>
            </a:prstGeom>
            <a:noFill/>
            <a:ln w="23800" cap="flat" cmpd="sng">
              <a:solidFill>
                <a:srgbClr val="474747"/>
              </a:solidFill>
              <a:prstDash val="solid"/>
              <a:round/>
              <a:headEnd type="none" w="med" len="med"/>
              <a:tailEnd type="none" w="med" len="med"/>
            </a:ln>
          </p:spPr>
        </p:cxnSp>
        <p:cxnSp>
          <p:nvCxnSpPr>
            <p:cNvPr id="939" name="Google Shape;939;p12"/>
            <p:cNvCxnSpPr/>
            <p:nvPr/>
          </p:nvCxnSpPr>
          <p:spPr>
            <a:xfrm flipH="1">
              <a:off x="2508" y="2074"/>
              <a:ext cx="187" cy="142"/>
            </a:xfrm>
            <a:prstGeom prst="straightConnector1">
              <a:avLst/>
            </a:prstGeom>
            <a:noFill/>
            <a:ln w="23800" cap="flat" cmpd="sng">
              <a:solidFill>
                <a:srgbClr val="494949"/>
              </a:solidFill>
              <a:prstDash val="solid"/>
              <a:round/>
              <a:headEnd type="none" w="med" len="med"/>
              <a:tailEnd type="none" w="med" len="med"/>
            </a:ln>
          </p:spPr>
        </p:cxnSp>
        <p:cxnSp>
          <p:nvCxnSpPr>
            <p:cNvPr id="940" name="Google Shape;940;p12"/>
            <p:cNvCxnSpPr/>
            <p:nvPr/>
          </p:nvCxnSpPr>
          <p:spPr>
            <a:xfrm flipH="1">
              <a:off x="2522" y="2074"/>
              <a:ext cx="187" cy="142"/>
            </a:xfrm>
            <a:prstGeom prst="straightConnector1">
              <a:avLst/>
            </a:prstGeom>
            <a:noFill/>
            <a:ln w="23800" cap="flat" cmpd="sng">
              <a:solidFill>
                <a:srgbClr val="4B4B4B"/>
              </a:solidFill>
              <a:prstDash val="solid"/>
              <a:round/>
              <a:headEnd type="none" w="med" len="med"/>
              <a:tailEnd type="none" w="med" len="med"/>
            </a:ln>
          </p:spPr>
        </p:cxnSp>
        <p:cxnSp>
          <p:nvCxnSpPr>
            <p:cNvPr id="941" name="Google Shape;941;p12"/>
            <p:cNvCxnSpPr/>
            <p:nvPr/>
          </p:nvCxnSpPr>
          <p:spPr>
            <a:xfrm flipH="1">
              <a:off x="2530" y="2074"/>
              <a:ext cx="186" cy="142"/>
            </a:xfrm>
            <a:prstGeom prst="straightConnector1">
              <a:avLst/>
            </a:prstGeom>
            <a:noFill/>
            <a:ln w="23800" cap="flat" cmpd="sng">
              <a:solidFill>
                <a:srgbClr val="4D4D4D"/>
              </a:solidFill>
              <a:prstDash val="solid"/>
              <a:round/>
              <a:headEnd type="none" w="med" len="med"/>
              <a:tailEnd type="none" w="med" len="med"/>
            </a:ln>
          </p:spPr>
        </p:cxnSp>
        <p:cxnSp>
          <p:nvCxnSpPr>
            <p:cNvPr id="942" name="Google Shape;942;p12"/>
            <p:cNvCxnSpPr/>
            <p:nvPr/>
          </p:nvCxnSpPr>
          <p:spPr>
            <a:xfrm flipH="1">
              <a:off x="2555" y="2068"/>
              <a:ext cx="186" cy="143"/>
            </a:xfrm>
            <a:prstGeom prst="straightConnector1">
              <a:avLst/>
            </a:prstGeom>
            <a:noFill/>
            <a:ln w="23800" cap="flat" cmpd="sng">
              <a:solidFill>
                <a:srgbClr val="4F4F4F"/>
              </a:solidFill>
              <a:prstDash val="solid"/>
              <a:round/>
              <a:headEnd type="none" w="med" len="med"/>
              <a:tailEnd type="none" w="med" len="med"/>
            </a:ln>
          </p:spPr>
        </p:cxnSp>
        <p:cxnSp>
          <p:nvCxnSpPr>
            <p:cNvPr id="943" name="Google Shape;943;p12"/>
            <p:cNvCxnSpPr/>
            <p:nvPr/>
          </p:nvCxnSpPr>
          <p:spPr>
            <a:xfrm flipH="1">
              <a:off x="2551" y="2074"/>
              <a:ext cx="187" cy="142"/>
            </a:xfrm>
            <a:prstGeom prst="straightConnector1">
              <a:avLst/>
            </a:prstGeom>
            <a:noFill/>
            <a:ln w="23800" cap="flat" cmpd="sng">
              <a:solidFill>
                <a:srgbClr val="515151"/>
              </a:solidFill>
              <a:prstDash val="solid"/>
              <a:round/>
              <a:headEnd type="none" w="med" len="med"/>
              <a:tailEnd type="none" w="med" len="med"/>
            </a:ln>
          </p:spPr>
        </p:cxnSp>
        <p:cxnSp>
          <p:nvCxnSpPr>
            <p:cNvPr id="944" name="Google Shape;944;p12"/>
            <p:cNvCxnSpPr/>
            <p:nvPr/>
          </p:nvCxnSpPr>
          <p:spPr>
            <a:xfrm flipH="1">
              <a:off x="2558" y="2074"/>
              <a:ext cx="187" cy="142"/>
            </a:xfrm>
            <a:prstGeom prst="straightConnector1">
              <a:avLst/>
            </a:prstGeom>
            <a:noFill/>
            <a:ln w="23800" cap="flat" cmpd="sng">
              <a:solidFill>
                <a:srgbClr val="535353"/>
              </a:solidFill>
              <a:prstDash val="solid"/>
              <a:round/>
              <a:headEnd type="none" w="med" len="med"/>
              <a:tailEnd type="none" w="med" len="med"/>
            </a:ln>
          </p:spPr>
        </p:cxnSp>
        <p:cxnSp>
          <p:nvCxnSpPr>
            <p:cNvPr id="945" name="Google Shape;945;p12"/>
            <p:cNvCxnSpPr/>
            <p:nvPr/>
          </p:nvCxnSpPr>
          <p:spPr>
            <a:xfrm flipH="1">
              <a:off x="2565" y="2074"/>
              <a:ext cx="187" cy="142"/>
            </a:xfrm>
            <a:prstGeom prst="straightConnector1">
              <a:avLst/>
            </a:prstGeom>
            <a:noFill/>
            <a:ln w="23800" cap="flat" cmpd="sng">
              <a:solidFill>
                <a:srgbClr val="565656"/>
              </a:solidFill>
              <a:prstDash val="solid"/>
              <a:round/>
              <a:headEnd type="none" w="med" len="med"/>
              <a:tailEnd type="none" w="med" len="med"/>
            </a:ln>
          </p:spPr>
        </p:cxnSp>
        <p:cxnSp>
          <p:nvCxnSpPr>
            <p:cNvPr id="946" name="Google Shape;946;p12"/>
            <p:cNvCxnSpPr/>
            <p:nvPr/>
          </p:nvCxnSpPr>
          <p:spPr>
            <a:xfrm flipH="1">
              <a:off x="2581" y="2074"/>
              <a:ext cx="186" cy="142"/>
            </a:xfrm>
            <a:prstGeom prst="straightConnector1">
              <a:avLst/>
            </a:prstGeom>
            <a:noFill/>
            <a:ln w="23800" cap="flat" cmpd="sng">
              <a:solidFill>
                <a:srgbClr val="585858"/>
              </a:solidFill>
              <a:prstDash val="solid"/>
              <a:round/>
              <a:headEnd type="none" w="med" len="med"/>
              <a:tailEnd type="none" w="med" len="med"/>
            </a:ln>
          </p:spPr>
        </p:cxnSp>
        <p:cxnSp>
          <p:nvCxnSpPr>
            <p:cNvPr id="947" name="Google Shape;947;p12"/>
            <p:cNvCxnSpPr/>
            <p:nvPr/>
          </p:nvCxnSpPr>
          <p:spPr>
            <a:xfrm flipH="1">
              <a:off x="2594" y="2074"/>
              <a:ext cx="187" cy="142"/>
            </a:xfrm>
            <a:prstGeom prst="straightConnector1">
              <a:avLst/>
            </a:prstGeom>
            <a:noFill/>
            <a:ln w="23800" cap="flat" cmpd="sng">
              <a:solidFill>
                <a:srgbClr val="5A5A5A"/>
              </a:solidFill>
              <a:prstDash val="solid"/>
              <a:round/>
              <a:headEnd type="none" w="med" len="med"/>
              <a:tailEnd type="none" w="med" len="med"/>
            </a:ln>
          </p:spPr>
        </p:cxnSp>
        <p:cxnSp>
          <p:nvCxnSpPr>
            <p:cNvPr id="948" name="Google Shape;948;p12"/>
            <p:cNvCxnSpPr/>
            <p:nvPr/>
          </p:nvCxnSpPr>
          <p:spPr>
            <a:xfrm flipH="1">
              <a:off x="2602" y="2074"/>
              <a:ext cx="187" cy="142"/>
            </a:xfrm>
            <a:prstGeom prst="straightConnector1">
              <a:avLst/>
            </a:prstGeom>
            <a:noFill/>
            <a:ln w="23800" cap="flat" cmpd="sng">
              <a:solidFill>
                <a:srgbClr val="5C5C5C"/>
              </a:solidFill>
              <a:prstDash val="solid"/>
              <a:round/>
              <a:headEnd type="none" w="med" len="med"/>
              <a:tailEnd type="none" w="med" len="med"/>
            </a:ln>
          </p:spPr>
        </p:cxnSp>
        <p:cxnSp>
          <p:nvCxnSpPr>
            <p:cNvPr id="949" name="Google Shape;949;p12"/>
            <p:cNvCxnSpPr/>
            <p:nvPr/>
          </p:nvCxnSpPr>
          <p:spPr>
            <a:xfrm flipH="1">
              <a:off x="2609" y="2074"/>
              <a:ext cx="187" cy="142"/>
            </a:xfrm>
            <a:prstGeom prst="straightConnector1">
              <a:avLst/>
            </a:prstGeom>
            <a:noFill/>
            <a:ln w="23800" cap="flat" cmpd="sng">
              <a:solidFill>
                <a:srgbClr val="5E5E5E"/>
              </a:solidFill>
              <a:prstDash val="solid"/>
              <a:round/>
              <a:headEnd type="none" w="med" len="med"/>
              <a:tailEnd type="none" w="med" len="med"/>
            </a:ln>
          </p:spPr>
        </p:cxnSp>
        <p:cxnSp>
          <p:nvCxnSpPr>
            <p:cNvPr id="950" name="Google Shape;950;p12"/>
            <p:cNvCxnSpPr/>
            <p:nvPr/>
          </p:nvCxnSpPr>
          <p:spPr>
            <a:xfrm flipH="1">
              <a:off x="2625" y="2074"/>
              <a:ext cx="186" cy="142"/>
            </a:xfrm>
            <a:prstGeom prst="straightConnector1">
              <a:avLst/>
            </a:prstGeom>
            <a:noFill/>
            <a:ln w="23800" cap="flat" cmpd="sng">
              <a:solidFill>
                <a:srgbClr val="606060"/>
              </a:solidFill>
              <a:prstDash val="solid"/>
              <a:round/>
              <a:headEnd type="none" w="med" len="med"/>
              <a:tailEnd type="none" w="med" len="med"/>
            </a:ln>
          </p:spPr>
        </p:cxnSp>
        <p:cxnSp>
          <p:nvCxnSpPr>
            <p:cNvPr id="951" name="Google Shape;951;p12"/>
            <p:cNvCxnSpPr/>
            <p:nvPr/>
          </p:nvCxnSpPr>
          <p:spPr>
            <a:xfrm flipH="1">
              <a:off x="2632" y="2074"/>
              <a:ext cx="186" cy="142"/>
            </a:xfrm>
            <a:prstGeom prst="straightConnector1">
              <a:avLst/>
            </a:prstGeom>
            <a:noFill/>
            <a:ln w="23800" cap="flat" cmpd="sng">
              <a:solidFill>
                <a:srgbClr val="626262"/>
              </a:solidFill>
              <a:prstDash val="solid"/>
              <a:round/>
              <a:headEnd type="none" w="med" len="med"/>
              <a:tailEnd type="none" w="med" len="med"/>
            </a:ln>
          </p:spPr>
        </p:cxnSp>
        <p:cxnSp>
          <p:nvCxnSpPr>
            <p:cNvPr id="952" name="Google Shape;952;p12"/>
            <p:cNvCxnSpPr/>
            <p:nvPr/>
          </p:nvCxnSpPr>
          <p:spPr>
            <a:xfrm flipH="1">
              <a:off x="2638" y="2074"/>
              <a:ext cx="186" cy="142"/>
            </a:xfrm>
            <a:prstGeom prst="straightConnector1">
              <a:avLst/>
            </a:prstGeom>
            <a:noFill/>
            <a:ln w="23800" cap="flat" cmpd="sng">
              <a:solidFill>
                <a:srgbClr val="646464"/>
              </a:solidFill>
              <a:prstDash val="solid"/>
              <a:round/>
              <a:headEnd type="none" w="med" len="med"/>
              <a:tailEnd type="none" w="med" len="med"/>
            </a:ln>
          </p:spPr>
        </p:cxnSp>
        <p:cxnSp>
          <p:nvCxnSpPr>
            <p:cNvPr id="953" name="Google Shape;953;p12"/>
            <p:cNvCxnSpPr/>
            <p:nvPr/>
          </p:nvCxnSpPr>
          <p:spPr>
            <a:xfrm flipH="1">
              <a:off x="2652" y="2074"/>
              <a:ext cx="187" cy="142"/>
            </a:xfrm>
            <a:prstGeom prst="straightConnector1">
              <a:avLst/>
            </a:prstGeom>
            <a:noFill/>
            <a:ln w="23800" cap="flat" cmpd="sng">
              <a:solidFill>
                <a:srgbClr val="666666"/>
              </a:solidFill>
              <a:prstDash val="solid"/>
              <a:round/>
              <a:headEnd type="none" w="med" len="med"/>
              <a:tailEnd type="none" w="med" len="med"/>
            </a:ln>
          </p:spPr>
        </p:cxnSp>
        <p:cxnSp>
          <p:nvCxnSpPr>
            <p:cNvPr id="954" name="Google Shape;954;p12"/>
            <p:cNvCxnSpPr/>
            <p:nvPr/>
          </p:nvCxnSpPr>
          <p:spPr>
            <a:xfrm flipH="1">
              <a:off x="2668" y="2074"/>
              <a:ext cx="186" cy="142"/>
            </a:xfrm>
            <a:prstGeom prst="straightConnector1">
              <a:avLst/>
            </a:prstGeom>
            <a:noFill/>
            <a:ln w="23800" cap="flat" cmpd="sng">
              <a:solidFill>
                <a:srgbClr val="686868"/>
              </a:solidFill>
              <a:prstDash val="solid"/>
              <a:round/>
              <a:headEnd type="none" w="med" len="med"/>
              <a:tailEnd type="none" w="med" len="med"/>
            </a:ln>
          </p:spPr>
        </p:cxnSp>
        <p:cxnSp>
          <p:nvCxnSpPr>
            <p:cNvPr id="955" name="Google Shape;955;p12"/>
            <p:cNvCxnSpPr/>
            <p:nvPr/>
          </p:nvCxnSpPr>
          <p:spPr>
            <a:xfrm flipH="1">
              <a:off x="2675" y="2074"/>
              <a:ext cx="186" cy="142"/>
            </a:xfrm>
            <a:prstGeom prst="straightConnector1">
              <a:avLst/>
            </a:prstGeom>
            <a:noFill/>
            <a:ln w="23800" cap="flat" cmpd="sng">
              <a:solidFill>
                <a:srgbClr val="6A6A6A"/>
              </a:solidFill>
              <a:prstDash val="solid"/>
              <a:round/>
              <a:headEnd type="none" w="med" len="med"/>
              <a:tailEnd type="none" w="med" len="med"/>
            </a:ln>
          </p:spPr>
        </p:cxnSp>
        <p:cxnSp>
          <p:nvCxnSpPr>
            <p:cNvPr id="956" name="Google Shape;956;p12"/>
            <p:cNvCxnSpPr/>
            <p:nvPr/>
          </p:nvCxnSpPr>
          <p:spPr>
            <a:xfrm flipH="1">
              <a:off x="2682" y="2074"/>
              <a:ext cx="186" cy="142"/>
            </a:xfrm>
            <a:prstGeom prst="straightConnector1">
              <a:avLst/>
            </a:prstGeom>
            <a:noFill/>
            <a:ln w="23800" cap="flat" cmpd="sng">
              <a:solidFill>
                <a:srgbClr val="6C6C6C"/>
              </a:solidFill>
              <a:prstDash val="solid"/>
              <a:round/>
              <a:headEnd type="none" w="med" len="med"/>
              <a:tailEnd type="none" w="med" len="med"/>
            </a:ln>
          </p:spPr>
        </p:cxnSp>
        <p:cxnSp>
          <p:nvCxnSpPr>
            <p:cNvPr id="957" name="Google Shape;957;p12"/>
            <p:cNvCxnSpPr/>
            <p:nvPr/>
          </p:nvCxnSpPr>
          <p:spPr>
            <a:xfrm flipH="1">
              <a:off x="2696" y="2074"/>
              <a:ext cx="187" cy="142"/>
            </a:xfrm>
            <a:prstGeom prst="straightConnector1">
              <a:avLst/>
            </a:prstGeom>
            <a:noFill/>
            <a:ln w="23800" cap="flat" cmpd="sng">
              <a:solidFill>
                <a:srgbClr val="6E6E6E"/>
              </a:solidFill>
              <a:prstDash val="solid"/>
              <a:round/>
              <a:headEnd type="none" w="med" len="med"/>
              <a:tailEnd type="none" w="med" len="med"/>
            </a:ln>
          </p:spPr>
        </p:cxnSp>
        <p:cxnSp>
          <p:nvCxnSpPr>
            <p:cNvPr id="958" name="Google Shape;958;p12"/>
            <p:cNvCxnSpPr/>
            <p:nvPr/>
          </p:nvCxnSpPr>
          <p:spPr>
            <a:xfrm flipH="1">
              <a:off x="2703" y="2074"/>
              <a:ext cx="187" cy="142"/>
            </a:xfrm>
            <a:prstGeom prst="straightConnector1">
              <a:avLst/>
            </a:prstGeom>
            <a:noFill/>
            <a:ln w="23800" cap="flat" cmpd="sng">
              <a:solidFill>
                <a:srgbClr val="707070"/>
              </a:solidFill>
              <a:prstDash val="solid"/>
              <a:round/>
              <a:headEnd type="none" w="med" len="med"/>
              <a:tailEnd type="none" w="med" len="med"/>
            </a:ln>
          </p:spPr>
        </p:cxnSp>
        <p:cxnSp>
          <p:nvCxnSpPr>
            <p:cNvPr id="959" name="Google Shape;959;p12"/>
            <p:cNvCxnSpPr/>
            <p:nvPr/>
          </p:nvCxnSpPr>
          <p:spPr>
            <a:xfrm flipH="1">
              <a:off x="2712" y="2074"/>
              <a:ext cx="186" cy="142"/>
            </a:xfrm>
            <a:prstGeom prst="straightConnector1">
              <a:avLst/>
            </a:prstGeom>
            <a:noFill/>
            <a:ln w="23800" cap="flat" cmpd="sng">
              <a:solidFill>
                <a:srgbClr val="727272"/>
              </a:solidFill>
              <a:prstDash val="solid"/>
              <a:round/>
              <a:headEnd type="none" w="med" len="med"/>
              <a:tailEnd type="none" w="med" len="med"/>
            </a:ln>
          </p:spPr>
        </p:cxnSp>
        <p:cxnSp>
          <p:nvCxnSpPr>
            <p:cNvPr id="960" name="Google Shape;960;p12"/>
            <p:cNvCxnSpPr/>
            <p:nvPr/>
          </p:nvCxnSpPr>
          <p:spPr>
            <a:xfrm flipH="1">
              <a:off x="2725" y="2074"/>
              <a:ext cx="186" cy="142"/>
            </a:xfrm>
            <a:prstGeom prst="straightConnector1">
              <a:avLst/>
            </a:prstGeom>
            <a:noFill/>
            <a:ln w="23800" cap="flat" cmpd="sng">
              <a:solidFill>
                <a:srgbClr val="747474"/>
              </a:solidFill>
              <a:prstDash val="solid"/>
              <a:round/>
              <a:headEnd type="none" w="med" len="med"/>
              <a:tailEnd type="none" w="med" len="med"/>
            </a:ln>
          </p:spPr>
        </p:cxnSp>
        <p:cxnSp>
          <p:nvCxnSpPr>
            <p:cNvPr id="961" name="Google Shape;961;p12"/>
            <p:cNvCxnSpPr/>
            <p:nvPr/>
          </p:nvCxnSpPr>
          <p:spPr>
            <a:xfrm flipH="1">
              <a:off x="2732" y="2074"/>
              <a:ext cx="187" cy="142"/>
            </a:xfrm>
            <a:prstGeom prst="straightConnector1">
              <a:avLst/>
            </a:prstGeom>
            <a:noFill/>
            <a:ln w="23800" cap="flat" cmpd="sng">
              <a:solidFill>
                <a:srgbClr val="767676"/>
              </a:solidFill>
              <a:prstDash val="solid"/>
              <a:round/>
              <a:headEnd type="none" w="med" len="med"/>
              <a:tailEnd type="none" w="med" len="med"/>
            </a:ln>
          </p:spPr>
        </p:cxnSp>
        <p:cxnSp>
          <p:nvCxnSpPr>
            <p:cNvPr id="962" name="Google Shape;962;p12"/>
            <p:cNvCxnSpPr/>
            <p:nvPr/>
          </p:nvCxnSpPr>
          <p:spPr>
            <a:xfrm flipH="1">
              <a:off x="2747" y="2074"/>
              <a:ext cx="187" cy="142"/>
            </a:xfrm>
            <a:prstGeom prst="straightConnector1">
              <a:avLst/>
            </a:prstGeom>
            <a:noFill/>
            <a:ln w="23800" cap="flat" cmpd="sng">
              <a:solidFill>
                <a:srgbClr val="787878"/>
              </a:solidFill>
              <a:prstDash val="solid"/>
              <a:round/>
              <a:headEnd type="none" w="med" len="med"/>
              <a:tailEnd type="none" w="med" len="med"/>
            </a:ln>
          </p:spPr>
        </p:cxnSp>
        <p:cxnSp>
          <p:nvCxnSpPr>
            <p:cNvPr id="963" name="Google Shape;963;p12"/>
            <p:cNvCxnSpPr/>
            <p:nvPr/>
          </p:nvCxnSpPr>
          <p:spPr>
            <a:xfrm flipH="1">
              <a:off x="2755" y="2074"/>
              <a:ext cx="187" cy="142"/>
            </a:xfrm>
            <a:prstGeom prst="straightConnector1">
              <a:avLst/>
            </a:prstGeom>
            <a:noFill/>
            <a:ln w="23800" cap="flat" cmpd="sng">
              <a:solidFill>
                <a:srgbClr val="7A7A7A"/>
              </a:solidFill>
              <a:prstDash val="solid"/>
              <a:round/>
              <a:headEnd type="none" w="med" len="med"/>
              <a:tailEnd type="none" w="med" len="med"/>
            </a:ln>
          </p:spPr>
        </p:cxnSp>
        <p:cxnSp>
          <p:nvCxnSpPr>
            <p:cNvPr id="964" name="Google Shape;964;p12"/>
            <p:cNvCxnSpPr/>
            <p:nvPr/>
          </p:nvCxnSpPr>
          <p:spPr>
            <a:xfrm flipH="1">
              <a:off x="2768" y="2074"/>
              <a:ext cx="186" cy="142"/>
            </a:xfrm>
            <a:prstGeom prst="straightConnector1">
              <a:avLst/>
            </a:prstGeom>
            <a:noFill/>
            <a:ln w="23800" cap="flat" cmpd="sng">
              <a:solidFill>
                <a:srgbClr val="7C7C7C"/>
              </a:solidFill>
              <a:prstDash val="solid"/>
              <a:round/>
              <a:headEnd type="none" w="med" len="med"/>
              <a:tailEnd type="none" w="med" len="med"/>
            </a:ln>
          </p:spPr>
        </p:cxnSp>
        <p:cxnSp>
          <p:nvCxnSpPr>
            <p:cNvPr id="965" name="Google Shape;965;p12"/>
            <p:cNvCxnSpPr/>
            <p:nvPr/>
          </p:nvCxnSpPr>
          <p:spPr>
            <a:xfrm flipH="1">
              <a:off x="2775" y="2074"/>
              <a:ext cx="187" cy="142"/>
            </a:xfrm>
            <a:prstGeom prst="straightConnector1">
              <a:avLst/>
            </a:prstGeom>
            <a:noFill/>
            <a:ln w="23800" cap="flat" cmpd="sng">
              <a:solidFill>
                <a:srgbClr val="7E7E7E"/>
              </a:solidFill>
              <a:prstDash val="solid"/>
              <a:round/>
              <a:headEnd type="none" w="med" len="med"/>
              <a:tailEnd type="none" w="med" len="med"/>
            </a:ln>
          </p:spPr>
        </p:cxnSp>
        <p:cxnSp>
          <p:nvCxnSpPr>
            <p:cNvPr id="966" name="Google Shape;966;p12"/>
            <p:cNvCxnSpPr/>
            <p:nvPr/>
          </p:nvCxnSpPr>
          <p:spPr>
            <a:xfrm flipH="1">
              <a:off x="2783" y="2074"/>
              <a:ext cx="187" cy="142"/>
            </a:xfrm>
            <a:prstGeom prst="straightConnector1">
              <a:avLst/>
            </a:prstGeom>
            <a:noFill/>
            <a:ln w="23800" cap="flat" cmpd="sng">
              <a:solidFill>
                <a:srgbClr val="818181"/>
              </a:solidFill>
              <a:prstDash val="solid"/>
              <a:round/>
              <a:headEnd type="none" w="med" len="med"/>
              <a:tailEnd type="none" w="med" len="med"/>
            </a:ln>
          </p:spPr>
        </p:cxnSp>
        <p:cxnSp>
          <p:nvCxnSpPr>
            <p:cNvPr id="967" name="Google Shape;967;p12"/>
            <p:cNvCxnSpPr/>
            <p:nvPr/>
          </p:nvCxnSpPr>
          <p:spPr>
            <a:xfrm flipH="1">
              <a:off x="2798" y="2074"/>
              <a:ext cx="186" cy="142"/>
            </a:xfrm>
            <a:prstGeom prst="straightConnector1">
              <a:avLst/>
            </a:prstGeom>
            <a:noFill/>
            <a:ln w="23800" cap="flat" cmpd="sng">
              <a:solidFill>
                <a:srgbClr val="838383"/>
              </a:solidFill>
              <a:prstDash val="solid"/>
              <a:round/>
              <a:headEnd type="none" w="med" len="med"/>
              <a:tailEnd type="none" w="med" len="med"/>
            </a:ln>
          </p:spPr>
        </p:cxnSp>
        <p:cxnSp>
          <p:nvCxnSpPr>
            <p:cNvPr id="968" name="Google Shape;968;p12"/>
            <p:cNvCxnSpPr/>
            <p:nvPr/>
          </p:nvCxnSpPr>
          <p:spPr>
            <a:xfrm flipH="1">
              <a:off x="2806" y="2074"/>
              <a:ext cx="186" cy="142"/>
            </a:xfrm>
            <a:prstGeom prst="straightConnector1">
              <a:avLst/>
            </a:prstGeom>
            <a:noFill/>
            <a:ln w="23800" cap="flat" cmpd="sng">
              <a:solidFill>
                <a:srgbClr val="858585"/>
              </a:solidFill>
              <a:prstDash val="solid"/>
              <a:round/>
              <a:headEnd type="none" w="med" len="med"/>
              <a:tailEnd type="none" w="med" len="med"/>
            </a:ln>
          </p:spPr>
        </p:cxnSp>
        <p:cxnSp>
          <p:nvCxnSpPr>
            <p:cNvPr id="969" name="Google Shape;969;p12"/>
            <p:cNvCxnSpPr/>
            <p:nvPr/>
          </p:nvCxnSpPr>
          <p:spPr>
            <a:xfrm flipH="1">
              <a:off x="2820" y="2074"/>
              <a:ext cx="186" cy="142"/>
            </a:xfrm>
            <a:prstGeom prst="straightConnector1">
              <a:avLst/>
            </a:prstGeom>
            <a:noFill/>
            <a:ln w="23800" cap="flat" cmpd="sng">
              <a:solidFill>
                <a:srgbClr val="878787"/>
              </a:solidFill>
              <a:prstDash val="solid"/>
              <a:round/>
              <a:headEnd type="none" w="med" len="med"/>
              <a:tailEnd type="none" w="med" len="med"/>
            </a:ln>
          </p:spPr>
        </p:cxnSp>
        <p:cxnSp>
          <p:nvCxnSpPr>
            <p:cNvPr id="970" name="Google Shape;970;p12"/>
            <p:cNvCxnSpPr/>
            <p:nvPr/>
          </p:nvCxnSpPr>
          <p:spPr>
            <a:xfrm flipH="1">
              <a:off x="2827" y="2074"/>
              <a:ext cx="187" cy="142"/>
            </a:xfrm>
            <a:prstGeom prst="straightConnector1">
              <a:avLst/>
            </a:prstGeom>
            <a:noFill/>
            <a:ln w="23800" cap="flat" cmpd="sng">
              <a:solidFill>
                <a:srgbClr val="898989"/>
              </a:solidFill>
              <a:prstDash val="solid"/>
              <a:round/>
              <a:headEnd type="none" w="med" len="med"/>
              <a:tailEnd type="none" w="med" len="med"/>
            </a:ln>
          </p:spPr>
        </p:cxnSp>
        <p:cxnSp>
          <p:nvCxnSpPr>
            <p:cNvPr id="971" name="Google Shape;971;p12"/>
            <p:cNvCxnSpPr/>
            <p:nvPr/>
          </p:nvCxnSpPr>
          <p:spPr>
            <a:xfrm flipH="1">
              <a:off x="2841" y="2074"/>
              <a:ext cx="186" cy="142"/>
            </a:xfrm>
            <a:prstGeom prst="straightConnector1">
              <a:avLst/>
            </a:prstGeom>
            <a:noFill/>
            <a:ln w="23800" cap="flat" cmpd="sng">
              <a:solidFill>
                <a:srgbClr val="8B8B8B"/>
              </a:solidFill>
              <a:prstDash val="solid"/>
              <a:round/>
              <a:headEnd type="none" w="med" len="med"/>
              <a:tailEnd type="none" w="med" len="med"/>
            </a:ln>
          </p:spPr>
        </p:cxnSp>
        <p:cxnSp>
          <p:nvCxnSpPr>
            <p:cNvPr id="972" name="Google Shape;972;p12"/>
            <p:cNvCxnSpPr/>
            <p:nvPr/>
          </p:nvCxnSpPr>
          <p:spPr>
            <a:xfrm flipH="1">
              <a:off x="2848" y="2074"/>
              <a:ext cx="187" cy="142"/>
            </a:xfrm>
            <a:prstGeom prst="straightConnector1">
              <a:avLst/>
            </a:prstGeom>
            <a:noFill/>
            <a:ln w="23800" cap="flat" cmpd="sng">
              <a:solidFill>
                <a:srgbClr val="8D8D8D"/>
              </a:solidFill>
              <a:prstDash val="solid"/>
              <a:round/>
              <a:headEnd type="none" w="med" len="med"/>
              <a:tailEnd type="none" w="med" len="med"/>
            </a:ln>
          </p:spPr>
        </p:cxnSp>
        <p:cxnSp>
          <p:nvCxnSpPr>
            <p:cNvPr id="973" name="Google Shape;973;p12"/>
            <p:cNvCxnSpPr/>
            <p:nvPr/>
          </p:nvCxnSpPr>
          <p:spPr>
            <a:xfrm flipH="1">
              <a:off x="2855" y="2074"/>
              <a:ext cx="186" cy="142"/>
            </a:xfrm>
            <a:prstGeom prst="straightConnector1">
              <a:avLst/>
            </a:prstGeom>
            <a:noFill/>
            <a:ln w="23800" cap="flat" cmpd="sng">
              <a:solidFill>
                <a:srgbClr val="8F8F8F"/>
              </a:solidFill>
              <a:prstDash val="solid"/>
              <a:round/>
              <a:headEnd type="none" w="med" len="med"/>
              <a:tailEnd type="none" w="med" len="med"/>
            </a:ln>
          </p:spPr>
        </p:cxnSp>
        <p:cxnSp>
          <p:nvCxnSpPr>
            <p:cNvPr id="974" name="Google Shape;974;p12"/>
            <p:cNvCxnSpPr/>
            <p:nvPr/>
          </p:nvCxnSpPr>
          <p:spPr>
            <a:xfrm flipH="1">
              <a:off x="2869" y="2074"/>
              <a:ext cx="187" cy="142"/>
            </a:xfrm>
            <a:prstGeom prst="straightConnector1">
              <a:avLst/>
            </a:prstGeom>
            <a:noFill/>
            <a:ln w="23800" cap="flat" cmpd="sng">
              <a:solidFill>
                <a:srgbClr val="919191"/>
              </a:solidFill>
              <a:prstDash val="solid"/>
              <a:round/>
              <a:headEnd type="none" w="med" len="med"/>
              <a:tailEnd type="none" w="med" len="med"/>
            </a:ln>
          </p:spPr>
        </p:cxnSp>
        <p:cxnSp>
          <p:nvCxnSpPr>
            <p:cNvPr id="975" name="Google Shape;975;p12"/>
            <p:cNvCxnSpPr/>
            <p:nvPr/>
          </p:nvCxnSpPr>
          <p:spPr>
            <a:xfrm flipH="1">
              <a:off x="2877" y="2074"/>
              <a:ext cx="187" cy="142"/>
            </a:xfrm>
            <a:prstGeom prst="straightConnector1">
              <a:avLst/>
            </a:prstGeom>
            <a:noFill/>
            <a:ln w="23800" cap="flat" cmpd="sng">
              <a:solidFill>
                <a:srgbClr val="939393"/>
              </a:solidFill>
              <a:prstDash val="solid"/>
              <a:round/>
              <a:headEnd type="none" w="med" len="med"/>
              <a:tailEnd type="none" w="med" len="med"/>
            </a:ln>
          </p:spPr>
        </p:cxnSp>
        <p:cxnSp>
          <p:nvCxnSpPr>
            <p:cNvPr id="976" name="Google Shape;976;p12"/>
            <p:cNvCxnSpPr/>
            <p:nvPr/>
          </p:nvCxnSpPr>
          <p:spPr>
            <a:xfrm flipH="1">
              <a:off x="2892" y="2074"/>
              <a:ext cx="186" cy="142"/>
            </a:xfrm>
            <a:prstGeom prst="straightConnector1">
              <a:avLst/>
            </a:prstGeom>
            <a:noFill/>
            <a:ln w="23800" cap="flat" cmpd="sng">
              <a:solidFill>
                <a:srgbClr val="959595"/>
              </a:solidFill>
              <a:prstDash val="solid"/>
              <a:round/>
              <a:headEnd type="none" w="med" len="med"/>
              <a:tailEnd type="none" w="med" len="med"/>
            </a:ln>
          </p:spPr>
        </p:cxnSp>
        <p:cxnSp>
          <p:nvCxnSpPr>
            <p:cNvPr id="977" name="Google Shape;977;p12"/>
            <p:cNvCxnSpPr/>
            <p:nvPr/>
          </p:nvCxnSpPr>
          <p:spPr>
            <a:xfrm flipH="1">
              <a:off x="2900" y="2074"/>
              <a:ext cx="186" cy="142"/>
            </a:xfrm>
            <a:prstGeom prst="straightConnector1">
              <a:avLst/>
            </a:prstGeom>
            <a:noFill/>
            <a:ln w="23800" cap="flat" cmpd="sng">
              <a:solidFill>
                <a:srgbClr val="979797"/>
              </a:solidFill>
              <a:prstDash val="solid"/>
              <a:round/>
              <a:headEnd type="none" w="med" len="med"/>
              <a:tailEnd type="none" w="med" len="med"/>
            </a:ln>
          </p:spPr>
        </p:cxnSp>
        <p:cxnSp>
          <p:nvCxnSpPr>
            <p:cNvPr id="978" name="Google Shape;978;p12"/>
            <p:cNvCxnSpPr/>
            <p:nvPr/>
          </p:nvCxnSpPr>
          <p:spPr>
            <a:xfrm flipH="1">
              <a:off x="2905" y="2074"/>
              <a:ext cx="187" cy="142"/>
            </a:xfrm>
            <a:prstGeom prst="straightConnector1">
              <a:avLst/>
            </a:prstGeom>
            <a:noFill/>
            <a:ln w="23800" cap="flat" cmpd="sng">
              <a:solidFill>
                <a:srgbClr val="999999"/>
              </a:solidFill>
              <a:prstDash val="solid"/>
              <a:round/>
              <a:headEnd type="none" w="med" len="med"/>
              <a:tailEnd type="none" w="med" len="med"/>
            </a:ln>
          </p:spPr>
        </p:cxnSp>
        <p:cxnSp>
          <p:nvCxnSpPr>
            <p:cNvPr id="979" name="Google Shape;979;p12"/>
            <p:cNvCxnSpPr/>
            <p:nvPr/>
          </p:nvCxnSpPr>
          <p:spPr>
            <a:xfrm flipH="1">
              <a:off x="2920" y="2074"/>
              <a:ext cx="187" cy="142"/>
            </a:xfrm>
            <a:prstGeom prst="straightConnector1">
              <a:avLst/>
            </a:prstGeom>
            <a:noFill/>
            <a:ln w="23800" cap="flat" cmpd="sng">
              <a:solidFill>
                <a:srgbClr val="9B9B9B"/>
              </a:solidFill>
              <a:prstDash val="solid"/>
              <a:round/>
              <a:headEnd type="none" w="med" len="med"/>
              <a:tailEnd type="none" w="med" len="med"/>
            </a:ln>
          </p:spPr>
        </p:cxnSp>
        <p:cxnSp>
          <p:nvCxnSpPr>
            <p:cNvPr id="980" name="Google Shape;980;p12"/>
            <p:cNvCxnSpPr/>
            <p:nvPr/>
          </p:nvCxnSpPr>
          <p:spPr>
            <a:xfrm flipH="1">
              <a:off x="2928" y="2074"/>
              <a:ext cx="186" cy="142"/>
            </a:xfrm>
            <a:prstGeom prst="straightConnector1">
              <a:avLst/>
            </a:prstGeom>
            <a:noFill/>
            <a:ln w="23800" cap="flat" cmpd="sng">
              <a:solidFill>
                <a:srgbClr val="9D9D9D"/>
              </a:solidFill>
              <a:prstDash val="solid"/>
              <a:round/>
              <a:headEnd type="none" w="med" len="med"/>
              <a:tailEnd type="none" w="med" len="med"/>
            </a:ln>
          </p:spPr>
        </p:cxnSp>
        <p:cxnSp>
          <p:nvCxnSpPr>
            <p:cNvPr id="981" name="Google Shape;981;p12"/>
            <p:cNvCxnSpPr/>
            <p:nvPr/>
          </p:nvCxnSpPr>
          <p:spPr>
            <a:xfrm flipH="1">
              <a:off x="2943" y="2074"/>
              <a:ext cx="186" cy="142"/>
            </a:xfrm>
            <a:prstGeom prst="straightConnector1">
              <a:avLst/>
            </a:prstGeom>
            <a:noFill/>
            <a:ln w="23800" cap="flat" cmpd="sng">
              <a:solidFill>
                <a:srgbClr val="9F9F9F"/>
              </a:solidFill>
              <a:prstDash val="solid"/>
              <a:round/>
              <a:headEnd type="none" w="med" len="med"/>
              <a:tailEnd type="none" w="med" len="med"/>
            </a:ln>
          </p:spPr>
        </p:cxnSp>
        <p:cxnSp>
          <p:nvCxnSpPr>
            <p:cNvPr id="982" name="Google Shape;982;p12"/>
            <p:cNvCxnSpPr/>
            <p:nvPr/>
          </p:nvCxnSpPr>
          <p:spPr>
            <a:xfrm flipH="1">
              <a:off x="2950" y="2074"/>
              <a:ext cx="186" cy="142"/>
            </a:xfrm>
            <a:prstGeom prst="straightConnector1">
              <a:avLst/>
            </a:prstGeom>
            <a:noFill/>
            <a:ln w="23800" cap="flat" cmpd="sng">
              <a:solidFill>
                <a:srgbClr val="A1A1A1"/>
              </a:solidFill>
              <a:prstDash val="solid"/>
              <a:round/>
              <a:headEnd type="none" w="med" len="med"/>
              <a:tailEnd type="none" w="med" len="med"/>
            </a:ln>
          </p:spPr>
        </p:cxnSp>
        <p:cxnSp>
          <p:nvCxnSpPr>
            <p:cNvPr id="983" name="Google Shape;983;p12"/>
            <p:cNvCxnSpPr/>
            <p:nvPr/>
          </p:nvCxnSpPr>
          <p:spPr>
            <a:xfrm flipH="1">
              <a:off x="2963" y="2074"/>
              <a:ext cx="188" cy="142"/>
            </a:xfrm>
            <a:prstGeom prst="straightConnector1">
              <a:avLst/>
            </a:prstGeom>
            <a:noFill/>
            <a:ln w="23800" cap="flat" cmpd="sng">
              <a:solidFill>
                <a:srgbClr val="A3A3A3"/>
              </a:solidFill>
              <a:prstDash val="solid"/>
              <a:round/>
              <a:headEnd type="none" w="med" len="med"/>
              <a:tailEnd type="none" w="med" len="med"/>
            </a:ln>
          </p:spPr>
        </p:cxnSp>
        <p:cxnSp>
          <p:nvCxnSpPr>
            <p:cNvPr id="984" name="Google Shape;984;p12"/>
            <p:cNvCxnSpPr/>
            <p:nvPr/>
          </p:nvCxnSpPr>
          <p:spPr>
            <a:xfrm flipH="1">
              <a:off x="2971" y="2074"/>
              <a:ext cx="187" cy="142"/>
            </a:xfrm>
            <a:prstGeom prst="straightConnector1">
              <a:avLst/>
            </a:prstGeom>
            <a:noFill/>
            <a:ln w="23800" cap="flat" cmpd="sng">
              <a:solidFill>
                <a:srgbClr val="A5A5A5"/>
              </a:solidFill>
              <a:prstDash val="solid"/>
              <a:round/>
              <a:headEnd type="none" w="med" len="med"/>
              <a:tailEnd type="none" w="med" len="med"/>
            </a:ln>
          </p:spPr>
        </p:cxnSp>
        <p:cxnSp>
          <p:nvCxnSpPr>
            <p:cNvPr id="985" name="Google Shape;985;p12"/>
            <p:cNvCxnSpPr/>
            <p:nvPr/>
          </p:nvCxnSpPr>
          <p:spPr>
            <a:xfrm flipH="1">
              <a:off x="2978" y="2074"/>
              <a:ext cx="186" cy="142"/>
            </a:xfrm>
            <a:prstGeom prst="straightConnector1">
              <a:avLst/>
            </a:prstGeom>
            <a:noFill/>
            <a:ln w="23800" cap="flat" cmpd="sng">
              <a:solidFill>
                <a:srgbClr val="A7A7A7"/>
              </a:solidFill>
              <a:prstDash val="solid"/>
              <a:round/>
              <a:headEnd type="none" w="med" len="med"/>
              <a:tailEnd type="none" w="med" len="med"/>
            </a:ln>
          </p:spPr>
        </p:cxnSp>
        <p:cxnSp>
          <p:nvCxnSpPr>
            <p:cNvPr id="986" name="Google Shape;986;p12"/>
            <p:cNvCxnSpPr/>
            <p:nvPr/>
          </p:nvCxnSpPr>
          <p:spPr>
            <a:xfrm flipH="1">
              <a:off x="2993" y="2074"/>
              <a:ext cx="186" cy="142"/>
            </a:xfrm>
            <a:prstGeom prst="straightConnector1">
              <a:avLst/>
            </a:prstGeom>
            <a:noFill/>
            <a:ln w="23800" cap="flat" cmpd="sng">
              <a:solidFill>
                <a:srgbClr val="A9A9A9"/>
              </a:solidFill>
              <a:prstDash val="solid"/>
              <a:round/>
              <a:headEnd type="none" w="med" len="med"/>
              <a:tailEnd type="none" w="med" len="med"/>
            </a:ln>
          </p:spPr>
        </p:cxnSp>
        <p:cxnSp>
          <p:nvCxnSpPr>
            <p:cNvPr id="987" name="Google Shape;987;p12"/>
            <p:cNvCxnSpPr/>
            <p:nvPr/>
          </p:nvCxnSpPr>
          <p:spPr>
            <a:xfrm flipH="1">
              <a:off x="2999" y="2074"/>
              <a:ext cx="187" cy="142"/>
            </a:xfrm>
            <a:prstGeom prst="straightConnector1">
              <a:avLst/>
            </a:prstGeom>
            <a:noFill/>
            <a:ln w="23800" cap="flat" cmpd="sng">
              <a:solidFill>
                <a:srgbClr val="ACACAC"/>
              </a:solidFill>
              <a:prstDash val="solid"/>
              <a:round/>
              <a:headEnd type="none" w="med" len="med"/>
              <a:tailEnd type="none" w="med" len="med"/>
            </a:ln>
          </p:spPr>
        </p:cxnSp>
        <p:cxnSp>
          <p:nvCxnSpPr>
            <p:cNvPr id="988" name="Google Shape;988;p12"/>
            <p:cNvCxnSpPr/>
            <p:nvPr/>
          </p:nvCxnSpPr>
          <p:spPr>
            <a:xfrm flipH="1">
              <a:off x="3015" y="2074"/>
              <a:ext cx="187" cy="142"/>
            </a:xfrm>
            <a:prstGeom prst="straightConnector1">
              <a:avLst/>
            </a:prstGeom>
            <a:noFill/>
            <a:ln w="23800" cap="flat" cmpd="sng">
              <a:solidFill>
                <a:srgbClr val="AEAEAE"/>
              </a:solidFill>
              <a:prstDash val="solid"/>
              <a:round/>
              <a:headEnd type="none" w="med" len="med"/>
              <a:tailEnd type="none" w="med" len="med"/>
            </a:ln>
          </p:spPr>
        </p:cxnSp>
        <p:cxnSp>
          <p:nvCxnSpPr>
            <p:cNvPr id="989" name="Google Shape;989;p12"/>
            <p:cNvCxnSpPr/>
            <p:nvPr/>
          </p:nvCxnSpPr>
          <p:spPr>
            <a:xfrm flipH="1">
              <a:off x="3022" y="2074"/>
              <a:ext cx="186" cy="142"/>
            </a:xfrm>
            <a:prstGeom prst="straightConnector1">
              <a:avLst/>
            </a:prstGeom>
            <a:noFill/>
            <a:ln w="23800" cap="flat" cmpd="sng">
              <a:solidFill>
                <a:srgbClr val="B0B0B0"/>
              </a:solidFill>
              <a:prstDash val="solid"/>
              <a:round/>
              <a:headEnd type="none" w="med" len="med"/>
              <a:tailEnd type="none" w="med" len="med"/>
            </a:ln>
          </p:spPr>
        </p:cxnSp>
        <p:cxnSp>
          <p:nvCxnSpPr>
            <p:cNvPr id="990" name="Google Shape;990;p12"/>
            <p:cNvCxnSpPr/>
            <p:nvPr/>
          </p:nvCxnSpPr>
          <p:spPr>
            <a:xfrm flipH="1">
              <a:off x="3037" y="2074"/>
              <a:ext cx="186" cy="142"/>
            </a:xfrm>
            <a:prstGeom prst="straightConnector1">
              <a:avLst/>
            </a:prstGeom>
            <a:noFill/>
            <a:ln w="23800" cap="flat" cmpd="sng">
              <a:solidFill>
                <a:srgbClr val="B2B2B2"/>
              </a:solidFill>
              <a:prstDash val="solid"/>
              <a:round/>
              <a:headEnd type="none" w="med" len="med"/>
              <a:tailEnd type="none" w="med" len="med"/>
            </a:ln>
          </p:spPr>
        </p:cxnSp>
        <p:cxnSp>
          <p:nvCxnSpPr>
            <p:cNvPr id="991" name="Google Shape;991;p12"/>
            <p:cNvCxnSpPr/>
            <p:nvPr/>
          </p:nvCxnSpPr>
          <p:spPr>
            <a:xfrm flipH="1">
              <a:off x="3044" y="2074"/>
              <a:ext cx="186" cy="142"/>
            </a:xfrm>
            <a:prstGeom prst="straightConnector1">
              <a:avLst/>
            </a:prstGeom>
            <a:noFill/>
            <a:ln w="23800" cap="flat" cmpd="sng">
              <a:solidFill>
                <a:srgbClr val="B4B4B4"/>
              </a:solidFill>
              <a:prstDash val="solid"/>
              <a:round/>
              <a:headEnd type="none" w="med" len="med"/>
              <a:tailEnd type="none" w="med" len="med"/>
            </a:ln>
          </p:spPr>
        </p:cxnSp>
        <p:cxnSp>
          <p:nvCxnSpPr>
            <p:cNvPr id="992" name="Google Shape;992;p12"/>
            <p:cNvCxnSpPr/>
            <p:nvPr/>
          </p:nvCxnSpPr>
          <p:spPr>
            <a:xfrm flipH="1">
              <a:off x="3051" y="2074"/>
              <a:ext cx="187" cy="142"/>
            </a:xfrm>
            <a:prstGeom prst="straightConnector1">
              <a:avLst/>
            </a:prstGeom>
            <a:noFill/>
            <a:ln w="23800" cap="flat" cmpd="sng">
              <a:solidFill>
                <a:srgbClr val="B6B6B6"/>
              </a:solidFill>
              <a:prstDash val="solid"/>
              <a:round/>
              <a:headEnd type="none" w="med" len="med"/>
              <a:tailEnd type="none" w="med" len="med"/>
            </a:ln>
          </p:spPr>
        </p:cxnSp>
        <p:cxnSp>
          <p:nvCxnSpPr>
            <p:cNvPr id="993" name="Google Shape;993;p12"/>
            <p:cNvCxnSpPr/>
            <p:nvPr/>
          </p:nvCxnSpPr>
          <p:spPr>
            <a:xfrm flipH="1">
              <a:off x="3066" y="2074"/>
              <a:ext cx="186" cy="142"/>
            </a:xfrm>
            <a:prstGeom prst="straightConnector1">
              <a:avLst/>
            </a:prstGeom>
            <a:noFill/>
            <a:ln w="23800" cap="flat" cmpd="sng">
              <a:solidFill>
                <a:srgbClr val="B8B8B8"/>
              </a:solidFill>
              <a:prstDash val="solid"/>
              <a:round/>
              <a:headEnd type="none" w="med" len="med"/>
              <a:tailEnd type="none" w="med" len="med"/>
            </a:ln>
          </p:spPr>
        </p:cxnSp>
        <p:cxnSp>
          <p:nvCxnSpPr>
            <p:cNvPr id="994" name="Google Shape;994;p12"/>
            <p:cNvCxnSpPr/>
            <p:nvPr/>
          </p:nvCxnSpPr>
          <p:spPr>
            <a:xfrm flipH="1">
              <a:off x="3073" y="2074"/>
              <a:ext cx="186" cy="142"/>
            </a:xfrm>
            <a:prstGeom prst="straightConnector1">
              <a:avLst/>
            </a:prstGeom>
            <a:noFill/>
            <a:ln w="23800" cap="flat" cmpd="sng">
              <a:solidFill>
                <a:srgbClr val="BABABA"/>
              </a:solidFill>
              <a:prstDash val="solid"/>
              <a:round/>
              <a:headEnd type="none" w="med" len="med"/>
              <a:tailEnd type="none" w="med" len="med"/>
            </a:ln>
          </p:spPr>
        </p:cxnSp>
        <p:cxnSp>
          <p:nvCxnSpPr>
            <p:cNvPr id="995" name="Google Shape;995;p12"/>
            <p:cNvCxnSpPr/>
            <p:nvPr/>
          </p:nvCxnSpPr>
          <p:spPr>
            <a:xfrm flipH="1">
              <a:off x="3081" y="2074"/>
              <a:ext cx="186" cy="142"/>
            </a:xfrm>
            <a:prstGeom prst="straightConnector1">
              <a:avLst/>
            </a:prstGeom>
            <a:noFill/>
            <a:ln w="23800" cap="flat" cmpd="sng">
              <a:solidFill>
                <a:srgbClr val="BCBCBC"/>
              </a:solidFill>
              <a:prstDash val="solid"/>
              <a:round/>
              <a:headEnd type="none" w="med" len="med"/>
              <a:tailEnd type="none" w="med" len="med"/>
            </a:ln>
          </p:spPr>
        </p:cxnSp>
        <p:cxnSp>
          <p:nvCxnSpPr>
            <p:cNvPr id="996" name="Google Shape;996;p12"/>
            <p:cNvCxnSpPr/>
            <p:nvPr/>
          </p:nvCxnSpPr>
          <p:spPr>
            <a:xfrm flipH="1">
              <a:off x="3094" y="2074"/>
              <a:ext cx="187" cy="142"/>
            </a:xfrm>
            <a:prstGeom prst="straightConnector1">
              <a:avLst/>
            </a:prstGeom>
            <a:noFill/>
            <a:ln w="23800" cap="flat" cmpd="sng">
              <a:solidFill>
                <a:srgbClr val="BEBEBE"/>
              </a:solidFill>
              <a:prstDash val="solid"/>
              <a:round/>
              <a:headEnd type="none" w="med" len="med"/>
              <a:tailEnd type="none" w="med" len="med"/>
            </a:ln>
          </p:spPr>
        </p:cxnSp>
        <p:cxnSp>
          <p:nvCxnSpPr>
            <p:cNvPr id="997" name="Google Shape;997;p12"/>
            <p:cNvCxnSpPr/>
            <p:nvPr/>
          </p:nvCxnSpPr>
          <p:spPr>
            <a:xfrm flipH="1">
              <a:off x="3109" y="2074"/>
              <a:ext cx="186" cy="142"/>
            </a:xfrm>
            <a:prstGeom prst="straightConnector1">
              <a:avLst/>
            </a:prstGeom>
            <a:noFill/>
            <a:ln w="23800" cap="flat" cmpd="sng">
              <a:solidFill>
                <a:srgbClr val="C0C0C0"/>
              </a:solidFill>
              <a:prstDash val="solid"/>
              <a:round/>
              <a:headEnd type="none" w="med" len="med"/>
              <a:tailEnd type="none" w="med" len="med"/>
            </a:ln>
          </p:spPr>
        </p:cxnSp>
        <p:cxnSp>
          <p:nvCxnSpPr>
            <p:cNvPr id="998" name="Google Shape;998;p12"/>
            <p:cNvCxnSpPr/>
            <p:nvPr/>
          </p:nvCxnSpPr>
          <p:spPr>
            <a:xfrm flipH="1">
              <a:off x="3116" y="2074"/>
              <a:ext cx="186" cy="142"/>
            </a:xfrm>
            <a:prstGeom prst="straightConnector1">
              <a:avLst/>
            </a:prstGeom>
            <a:noFill/>
            <a:ln w="23800" cap="flat" cmpd="sng">
              <a:solidFill>
                <a:srgbClr val="C2C2C2"/>
              </a:solidFill>
              <a:prstDash val="solid"/>
              <a:round/>
              <a:headEnd type="none" w="med" len="med"/>
              <a:tailEnd type="none" w="med" len="med"/>
            </a:ln>
          </p:spPr>
        </p:cxnSp>
        <p:cxnSp>
          <p:nvCxnSpPr>
            <p:cNvPr id="999" name="Google Shape;999;p12"/>
            <p:cNvCxnSpPr/>
            <p:nvPr/>
          </p:nvCxnSpPr>
          <p:spPr>
            <a:xfrm flipH="1">
              <a:off x="3123" y="2074"/>
              <a:ext cx="187" cy="142"/>
            </a:xfrm>
            <a:prstGeom prst="straightConnector1">
              <a:avLst/>
            </a:prstGeom>
            <a:noFill/>
            <a:ln w="23800" cap="flat" cmpd="sng">
              <a:solidFill>
                <a:srgbClr val="C4C4C4"/>
              </a:solidFill>
              <a:prstDash val="solid"/>
              <a:round/>
              <a:headEnd type="none" w="med" len="med"/>
              <a:tailEnd type="none" w="med" len="med"/>
            </a:ln>
          </p:spPr>
        </p:cxnSp>
        <p:cxnSp>
          <p:nvCxnSpPr>
            <p:cNvPr id="1000" name="Google Shape;1000;p12"/>
            <p:cNvCxnSpPr/>
            <p:nvPr/>
          </p:nvCxnSpPr>
          <p:spPr>
            <a:xfrm flipH="1">
              <a:off x="3138" y="2074"/>
              <a:ext cx="187" cy="142"/>
            </a:xfrm>
            <a:prstGeom prst="straightConnector1">
              <a:avLst/>
            </a:prstGeom>
            <a:noFill/>
            <a:ln w="23800" cap="flat" cmpd="sng">
              <a:solidFill>
                <a:srgbClr val="C6C6C6"/>
              </a:solidFill>
              <a:prstDash val="solid"/>
              <a:round/>
              <a:headEnd type="none" w="med" len="med"/>
              <a:tailEnd type="none" w="med" len="med"/>
            </a:ln>
          </p:spPr>
        </p:cxnSp>
        <p:cxnSp>
          <p:nvCxnSpPr>
            <p:cNvPr id="1001" name="Google Shape;1001;p12"/>
            <p:cNvCxnSpPr/>
            <p:nvPr/>
          </p:nvCxnSpPr>
          <p:spPr>
            <a:xfrm flipH="1">
              <a:off x="3144" y="2074"/>
              <a:ext cx="187" cy="142"/>
            </a:xfrm>
            <a:prstGeom prst="straightConnector1">
              <a:avLst/>
            </a:prstGeom>
            <a:noFill/>
            <a:ln w="23800" cap="flat" cmpd="sng">
              <a:solidFill>
                <a:srgbClr val="C8C8C8"/>
              </a:solidFill>
              <a:prstDash val="solid"/>
              <a:round/>
              <a:headEnd type="none" w="med" len="med"/>
              <a:tailEnd type="none" w="med" len="med"/>
            </a:ln>
          </p:spPr>
        </p:cxnSp>
        <p:cxnSp>
          <p:nvCxnSpPr>
            <p:cNvPr id="1002" name="Google Shape;1002;p12"/>
            <p:cNvCxnSpPr/>
            <p:nvPr/>
          </p:nvCxnSpPr>
          <p:spPr>
            <a:xfrm flipH="1">
              <a:off x="3152" y="2074"/>
              <a:ext cx="187" cy="142"/>
            </a:xfrm>
            <a:prstGeom prst="straightConnector1">
              <a:avLst/>
            </a:prstGeom>
            <a:noFill/>
            <a:ln w="23800" cap="flat" cmpd="sng">
              <a:solidFill>
                <a:srgbClr val="CACACA"/>
              </a:solidFill>
              <a:prstDash val="solid"/>
              <a:round/>
              <a:headEnd type="none" w="med" len="med"/>
              <a:tailEnd type="none" w="med" len="med"/>
            </a:ln>
          </p:spPr>
        </p:cxnSp>
        <p:cxnSp>
          <p:nvCxnSpPr>
            <p:cNvPr id="1003" name="Google Shape;1003;p12"/>
            <p:cNvCxnSpPr/>
            <p:nvPr/>
          </p:nvCxnSpPr>
          <p:spPr>
            <a:xfrm flipH="1">
              <a:off x="3167" y="2074"/>
              <a:ext cx="186" cy="142"/>
            </a:xfrm>
            <a:prstGeom prst="straightConnector1">
              <a:avLst/>
            </a:prstGeom>
            <a:noFill/>
            <a:ln w="23800" cap="flat" cmpd="sng">
              <a:solidFill>
                <a:srgbClr val="CCCCCC"/>
              </a:solidFill>
              <a:prstDash val="solid"/>
              <a:round/>
              <a:headEnd type="none" w="med" len="med"/>
              <a:tailEnd type="none" w="med" len="med"/>
            </a:ln>
          </p:spPr>
        </p:cxnSp>
        <p:cxnSp>
          <p:nvCxnSpPr>
            <p:cNvPr id="1004" name="Google Shape;1004;p12"/>
            <p:cNvCxnSpPr/>
            <p:nvPr/>
          </p:nvCxnSpPr>
          <p:spPr>
            <a:xfrm flipH="1">
              <a:off x="3181" y="2074"/>
              <a:ext cx="187" cy="142"/>
            </a:xfrm>
            <a:prstGeom prst="straightConnector1">
              <a:avLst/>
            </a:prstGeom>
            <a:noFill/>
            <a:ln w="23800" cap="flat" cmpd="sng">
              <a:solidFill>
                <a:srgbClr val="CECECE"/>
              </a:solidFill>
              <a:prstDash val="solid"/>
              <a:round/>
              <a:headEnd type="none" w="med" len="med"/>
              <a:tailEnd type="none" w="med" len="med"/>
            </a:ln>
          </p:spPr>
        </p:cxnSp>
        <p:cxnSp>
          <p:nvCxnSpPr>
            <p:cNvPr id="1005" name="Google Shape;1005;p12"/>
            <p:cNvCxnSpPr/>
            <p:nvPr/>
          </p:nvCxnSpPr>
          <p:spPr>
            <a:xfrm flipH="1">
              <a:off x="3188" y="2074"/>
              <a:ext cx="187" cy="142"/>
            </a:xfrm>
            <a:prstGeom prst="straightConnector1">
              <a:avLst/>
            </a:prstGeom>
            <a:noFill/>
            <a:ln w="23800" cap="flat" cmpd="sng">
              <a:solidFill>
                <a:srgbClr val="D0D0D0"/>
              </a:solidFill>
              <a:prstDash val="solid"/>
              <a:round/>
              <a:headEnd type="none" w="med" len="med"/>
              <a:tailEnd type="none" w="med" len="med"/>
            </a:ln>
          </p:spPr>
        </p:cxnSp>
        <p:cxnSp>
          <p:nvCxnSpPr>
            <p:cNvPr id="1006" name="Google Shape;1006;p12"/>
            <p:cNvCxnSpPr/>
            <p:nvPr/>
          </p:nvCxnSpPr>
          <p:spPr>
            <a:xfrm flipH="1">
              <a:off x="3196" y="2074"/>
              <a:ext cx="187" cy="142"/>
            </a:xfrm>
            <a:prstGeom prst="straightConnector1">
              <a:avLst/>
            </a:prstGeom>
            <a:noFill/>
            <a:ln w="23800" cap="flat" cmpd="sng">
              <a:solidFill>
                <a:srgbClr val="D2D2D2"/>
              </a:solidFill>
              <a:prstDash val="solid"/>
              <a:round/>
              <a:headEnd type="none" w="med" len="med"/>
              <a:tailEnd type="none" w="med" len="med"/>
            </a:ln>
          </p:spPr>
        </p:cxnSp>
        <p:cxnSp>
          <p:nvCxnSpPr>
            <p:cNvPr id="1007" name="Google Shape;1007;p12"/>
            <p:cNvCxnSpPr/>
            <p:nvPr/>
          </p:nvCxnSpPr>
          <p:spPr>
            <a:xfrm flipH="1">
              <a:off x="3210" y="2074"/>
              <a:ext cx="186" cy="142"/>
            </a:xfrm>
            <a:prstGeom prst="straightConnector1">
              <a:avLst/>
            </a:prstGeom>
            <a:noFill/>
            <a:ln w="23800" cap="flat" cmpd="sng">
              <a:solidFill>
                <a:srgbClr val="D4D4D4"/>
              </a:solidFill>
              <a:prstDash val="solid"/>
              <a:round/>
              <a:headEnd type="none" w="med" len="med"/>
              <a:tailEnd type="none" w="med" len="med"/>
            </a:ln>
          </p:spPr>
        </p:cxnSp>
        <p:cxnSp>
          <p:nvCxnSpPr>
            <p:cNvPr id="1008" name="Google Shape;1008;p12"/>
            <p:cNvCxnSpPr/>
            <p:nvPr/>
          </p:nvCxnSpPr>
          <p:spPr>
            <a:xfrm flipH="1">
              <a:off x="3218" y="2074"/>
              <a:ext cx="186" cy="142"/>
            </a:xfrm>
            <a:prstGeom prst="straightConnector1">
              <a:avLst/>
            </a:prstGeom>
            <a:noFill/>
            <a:ln w="23800" cap="flat" cmpd="sng">
              <a:solidFill>
                <a:srgbClr val="D7D7D7"/>
              </a:solidFill>
              <a:prstDash val="solid"/>
              <a:round/>
              <a:headEnd type="none" w="med" len="med"/>
              <a:tailEnd type="none" w="med" len="med"/>
            </a:ln>
          </p:spPr>
        </p:cxnSp>
        <p:cxnSp>
          <p:nvCxnSpPr>
            <p:cNvPr id="1009" name="Google Shape;1009;p12"/>
            <p:cNvCxnSpPr/>
            <p:nvPr/>
          </p:nvCxnSpPr>
          <p:spPr>
            <a:xfrm flipH="1">
              <a:off x="3224" y="2074"/>
              <a:ext cx="187" cy="142"/>
            </a:xfrm>
            <a:prstGeom prst="straightConnector1">
              <a:avLst/>
            </a:prstGeom>
            <a:noFill/>
            <a:ln w="23800" cap="flat" cmpd="sng">
              <a:solidFill>
                <a:srgbClr val="D9D9D9"/>
              </a:solidFill>
              <a:prstDash val="solid"/>
              <a:round/>
              <a:headEnd type="none" w="med" len="med"/>
              <a:tailEnd type="none" w="med" len="med"/>
            </a:ln>
          </p:spPr>
        </p:cxnSp>
        <p:cxnSp>
          <p:nvCxnSpPr>
            <p:cNvPr id="1010" name="Google Shape;1010;p12"/>
            <p:cNvCxnSpPr/>
            <p:nvPr/>
          </p:nvCxnSpPr>
          <p:spPr>
            <a:xfrm flipH="1">
              <a:off x="3238" y="2085"/>
              <a:ext cx="173" cy="131"/>
            </a:xfrm>
            <a:prstGeom prst="straightConnector1">
              <a:avLst/>
            </a:prstGeom>
            <a:noFill/>
            <a:ln w="23800" cap="flat" cmpd="sng">
              <a:solidFill>
                <a:srgbClr val="DBDBDB"/>
              </a:solidFill>
              <a:prstDash val="solid"/>
              <a:round/>
              <a:headEnd type="none" w="med" len="med"/>
              <a:tailEnd type="none" w="med" len="med"/>
            </a:ln>
          </p:spPr>
        </p:cxnSp>
        <p:cxnSp>
          <p:nvCxnSpPr>
            <p:cNvPr id="1011" name="Google Shape;1011;p12"/>
            <p:cNvCxnSpPr/>
            <p:nvPr/>
          </p:nvCxnSpPr>
          <p:spPr>
            <a:xfrm flipH="1">
              <a:off x="3252" y="2096"/>
              <a:ext cx="159" cy="120"/>
            </a:xfrm>
            <a:prstGeom prst="straightConnector1">
              <a:avLst/>
            </a:prstGeom>
            <a:noFill/>
            <a:ln w="23800" cap="flat" cmpd="sng">
              <a:solidFill>
                <a:srgbClr val="DDDDDD"/>
              </a:solidFill>
              <a:prstDash val="solid"/>
              <a:round/>
              <a:headEnd type="none" w="med" len="med"/>
              <a:tailEnd type="none" w="med" len="med"/>
            </a:ln>
          </p:spPr>
        </p:cxnSp>
        <p:cxnSp>
          <p:nvCxnSpPr>
            <p:cNvPr id="1012" name="Google Shape;1012;p12"/>
            <p:cNvCxnSpPr/>
            <p:nvPr/>
          </p:nvCxnSpPr>
          <p:spPr>
            <a:xfrm flipH="1">
              <a:off x="3252" y="2096"/>
              <a:ext cx="159" cy="120"/>
            </a:xfrm>
            <a:prstGeom prst="straightConnector1">
              <a:avLst/>
            </a:prstGeom>
            <a:noFill/>
            <a:ln w="23800" cap="flat" cmpd="sng">
              <a:solidFill>
                <a:srgbClr val="DFDFDF"/>
              </a:solidFill>
              <a:prstDash val="solid"/>
              <a:round/>
              <a:headEnd type="none" w="med" len="med"/>
              <a:tailEnd type="none" w="med" len="med"/>
            </a:ln>
          </p:spPr>
        </p:cxnSp>
        <p:cxnSp>
          <p:nvCxnSpPr>
            <p:cNvPr id="1013" name="Google Shape;1013;p12"/>
            <p:cNvCxnSpPr/>
            <p:nvPr/>
          </p:nvCxnSpPr>
          <p:spPr>
            <a:xfrm flipH="1">
              <a:off x="3268" y="2108"/>
              <a:ext cx="143" cy="108"/>
            </a:xfrm>
            <a:prstGeom prst="straightConnector1">
              <a:avLst/>
            </a:prstGeom>
            <a:noFill/>
            <a:ln w="23800" cap="flat" cmpd="sng">
              <a:solidFill>
                <a:srgbClr val="E1E1E1"/>
              </a:solidFill>
              <a:prstDash val="solid"/>
              <a:round/>
              <a:headEnd type="none" w="med" len="med"/>
              <a:tailEnd type="none" w="med" len="med"/>
            </a:ln>
          </p:spPr>
        </p:cxnSp>
        <p:cxnSp>
          <p:nvCxnSpPr>
            <p:cNvPr id="1014" name="Google Shape;1014;p12"/>
            <p:cNvCxnSpPr/>
            <p:nvPr/>
          </p:nvCxnSpPr>
          <p:spPr>
            <a:xfrm flipH="1">
              <a:off x="3282" y="2118"/>
              <a:ext cx="129" cy="98"/>
            </a:xfrm>
            <a:prstGeom prst="straightConnector1">
              <a:avLst/>
            </a:prstGeom>
            <a:noFill/>
            <a:ln w="23800" cap="flat" cmpd="sng">
              <a:solidFill>
                <a:srgbClr val="E3E3E3"/>
              </a:solidFill>
              <a:prstDash val="solid"/>
              <a:round/>
              <a:headEnd type="none" w="med" len="med"/>
              <a:tailEnd type="none" w="med" len="med"/>
            </a:ln>
          </p:spPr>
        </p:cxnSp>
        <p:cxnSp>
          <p:nvCxnSpPr>
            <p:cNvPr id="1015" name="Google Shape;1015;p12"/>
            <p:cNvCxnSpPr/>
            <p:nvPr/>
          </p:nvCxnSpPr>
          <p:spPr>
            <a:xfrm flipH="1">
              <a:off x="3290" y="2124"/>
              <a:ext cx="121" cy="92"/>
            </a:xfrm>
            <a:prstGeom prst="straightConnector1">
              <a:avLst/>
            </a:prstGeom>
            <a:noFill/>
            <a:ln w="23800" cap="flat" cmpd="sng">
              <a:solidFill>
                <a:srgbClr val="E5E5E5"/>
              </a:solidFill>
              <a:prstDash val="solid"/>
              <a:round/>
              <a:headEnd type="none" w="med" len="med"/>
              <a:tailEnd type="none" w="med" len="med"/>
            </a:ln>
          </p:spPr>
        </p:cxnSp>
        <p:cxnSp>
          <p:nvCxnSpPr>
            <p:cNvPr id="1016" name="Google Shape;1016;p12"/>
            <p:cNvCxnSpPr/>
            <p:nvPr/>
          </p:nvCxnSpPr>
          <p:spPr>
            <a:xfrm flipH="1">
              <a:off x="3297" y="2129"/>
              <a:ext cx="114" cy="87"/>
            </a:xfrm>
            <a:prstGeom prst="straightConnector1">
              <a:avLst/>
            </a:prstGeom>
            <a:noFill/>
            <a:ln w="23800" cap="flat" cmpd="sng">
              <a:solidFill>
                <a:srgbClr val="E7E7E7"/>
              </a:solidFill>
              <a:prstDash val="solid"/>
              <a:round/>
              <a:headEnd type="none" w="med" len="med"/>
              <a:tailEnd type="none" w="med" len="med"/>
            </a:ln>
          </p:spPr>
        </p:cxnSp>
        <p:cxnSp>
          <p:nvCxnSpPr>
            <p:cNvPr id="1017" name="Google Shape;1017;p12"/>
            <p:cNvCxnSpPr/>
            <p:nvPr/>
          </p:nvCxnSpPr>
          <p:spPr>
            <a:xfrm flipH="1">
              <a:off x="3311" y="2140"/>
              <a:ext cx="100" cy="76"/>
            </a:xfrm>
            <a:prstGeom prst="straightConnector1">
              <a:avLst/>
            </a:prstGeom>
            <a:noFill/>
            <a:ln w="23800" cap="flat" cmpd="sng">
              <a:solidFill>
                <a:srgbClr val="E9E9E9"/>
              </a:solidFill>
              <a:prstDash val="solid"/>
              <a:round/>
              <a:headEnd type="none" w="med" len="med"/>
              <a:tailEnd type="none" w="med" len="med"/>
            </a:ln>
          </p:spPr>
        </p:cxnSp>
        <p:cxnSp>
          <p:nvCxnSpPr>
            <p:cNvPr id="1018" name="Google Shape;1018;p12"/>
            <p:cNvCxnSpPr/>
            <p:nvPr/>
          </p:nvCxnSpPr>
          <p:spPr>
            <a:xfrm flipH="1">
              <a:off x="3325" y="2151"/>
              <a:ext cx="86" cy="65"/>
            </a:xfrm>
            <a:prstGeom prst="straightConnector1">
              <a:avLst/>
            </a:prstGeom>
            <a:noFill/>
            <a:ln w="23800" cap="flat" cmpd="sng">
              <a:solidFill>
                <a:srgbClr val="EBEBEB"/>
              </a:solidFill>
              <a:prstDash val="solid"/>
              <a:round/>
              <a:headEnd type="none" w="med" len="med"/>
              <a:tailEnd type="none" w="med" len="med"/>
            </a:ln>
          </p:spPr>
        </p:cxnSp>
        <p:cxnSp>
          <p:nvCxnSpPr>
            <p:cNvPr id="1019" name="Google Shape;1019;p12"/>
            <p:cNvCxnSpPr/>
            <p:nvPr/>
          </p:nvCxnSpPr>
          <p:spPr>
            <a:xfrm flipH="1">
              <a:off x="3325" y="2151"/>
              <a:ext cx="86" cy="65"/>
            </a:xfrm>
            <a:prstGeom prst="straightConnector1">
              <a:avLst/>
            </a:prstGeom>
            <a:noFill/>
            <a:ln w="23800" cap="flat" cmpd="sng">
              <a:solidFill>
                <a:srgbClr val="EDEDED"/>
              </a:solidFill>
              <a:prstDash val="solid"/>
              <a:round/>
              <a:headEnd type="none" w="med" len="med"/>
              <a:tailEnd type="none" w="med" len="med"/>
            </a:ln>
          </p:spPr>
        </p:cxnSp>
        <p:cxnSp>
          <p:nvCxnSpPr>
            <p:cNvPr id="1020" name="Google Shape;1020;p12"/>
            <p:cNvCxnSpPr/>
            <p:nvPr/>
          </p:nvCxnSpPr>
          <p:spPr>
            <a:xfrm flipH="1">
              <a:off x="3340" y="2161"/>
              <a:ext cx="71" cy="55"/>
            </a:xfrm>
            <a:prstGeom prst="straightConnector1">
              <a:avLst/>
            </a:prstGeom>
            <a:noFill/>
            <a:ln w="23800" cap="flat" cmpd="sng">
              <a:solidFill>
                <a:srgbClr val="EFEFEF"/>
              </a:solidFill>
              <a:prstDash val="solid"/>
              <a:round/>
              <a:headEnd type="none" w="med" len="med"/>
              <a:tailEnd type="none" w="med" len="med"/>
            </a:ln>
          </p:spPr>
        </p:cxnSp>
        <p:cxnSp>
          <p:nvCxnSpPr>
            <p:cNvPr id="1021" name="Google Shape;1021;p12"/>
            <p:cNvCxnSpPr/>
            <p:nvPr/>
          </p:nvCxnSpPr>
          <p:spPr>
            <a:xfrm flipH="1">
              <a:off x="3353" y="2172"/>
              <a:ext cx="58" cy="44"/>
            </a:xfrm>
            <a:prstGeom prst="straightConnector1">
              <a:avLst/>
            </a:prstGeom>
            <a:noFill/>
            <a:ln w="23800" cap="flat" cmpd="sng">
              <a:solidFill>
                <a:srgbClr val="F1F1F1"/>
              </a:solidFill>
              <a:prstDash val="solid"/>
              <a:round/>
              <a:headEnd type="none" w="med" len="med"/>
              <a:tailEnd type="none" w="med" len="med"/>
            </a:ln>
          </p:spPr>
        </p:cxnSp>
        <p:cxnSp>
          <p:nvCxnSpPr>
            <p:cNvPr id="1022" name="Google Shape;1022;p12"/>
            <p:cNvCxnSpPr/>
            <p:nvPr/>
          </p:nvCxnSpPr>
          <p:spPr>
            <a:xfrm flipH="1">
              <a:off x="3361" y="2178"/>
              <a:ext cx="50" cy="38"/>
            </a:xfrm>
            <a:prstGeom prst="straightConnector1">
              <a:avLst/>
            </a:prstGeom>
            <a:noFill/>
            <a:ln w="23800" cap="flat" cmpd="sng">
              <a:solidFill>
                <a:srgbClr val="F3F3F3"/>
              </a:solidFill>
              <a:prstDash val="solid"/>
              <a:round/>
              <a:headEnd type="none" w="med" len="med"/>
              <a:tailEnd type="none" w="med" len="med"/>
            </a:ln>
          </p:spPr>
        </p:cxnSp>
        <p:cxnSp>
          <p:nvCxnSpPr>
            <p:cNvPr id="1023" name="Google Shape;1023;p12"/>
            <p:cNvCxnSpPr/>
            <p:nvPr/>
          </p:nvCxnSpPr>
          <p:spPr>
            <a:xfrm flipH="1">
              <a:off x="3368" y="2184"/>
              <a:ext cx="43" cy="32"/>
            </a:xfrm>
            <a:prstGeom prst="straightConnector1">
              <a:avLst/>
            </a:prstGeom>
            <a:noFill/>
            <a:ln w="23800" cap="flat" cmpd="sng">
              <a:solidFill>
                <a:srgbClr val="F5F5F5"/>
              </a:solidFill>
              <a:prstDash val="solid"/>
              <a:round/>
              <a:headEnd type="none" w="med" len="med"/>
              <a:tailEnd type="none" w="med" len="med"/>
            </a:ln>
          </p:spPr>
        </p:cxnSp>
        <p:cxnSp>
          <p:nvCxnSpPr>
            <p:cNvPr id="1024" name="Google Shape;1024;p12"/>
            <p:cNvCxnSpPr/>
            <p:nvPr/>
          </p:nvCxnSpPr>
          <p:spPr>
            <a:xfrm flipH="1">
              <a:off x="3384" y="2196"/>
              <a:ext cx="27" cy="20"/>
            </a:xfrm>
            <a:prstGeom prst="straightConnector1">
              <a:avLst/>
            </a:prstGeom>
            <a:noFill/>
            <a:ln w="23800" cap="flat" cmpd="sng">
              <a:solidFill>
                <a:srgbClr val="F7F7F7"/>
              </a:solidFill>
              <a:prstDash val="solid"/>
              <a:round/>
              <a:headEnd type="none" w="med" len="med"/>
              <a:tailEnd type="none" w="med" len="med"/>
            </a:ln>
          </p:spPr>
        </p:cxnSp>
        <p:cxnSp>
          <p:nvCxnSpPr>
            <p:cNvPr id="1025" name="Google Shape;1025;p12"/>
            <p:cNvCxnSpPr/>
            <p:nvPr/>
          </p:nvCxnSpPr>
          <p:spPr>
            <a:xfrm flipH="1">
              <a:off x="3396" y="2205"/>
              <a:ext cx="15" cy="11"/>
            </a:xfrm>
            <a:prstGeom prst="straightConnector1">
              <a:avLst/>
            </a:prstGeom>
            <a:noFill/>
            <a:ln w="23800" cap="flat" cmpd="sng">
              <a:solidFill>
                <a:srgbClr val="F9F9F9"/>
              </a:solidFill>
              <a:prstDash val="solid"/>
              <a:round/>
              <a:headEnd type="none" w="med" len="med"/>
              <a:tailEnd type="none" w="med" len="med"/>
            </a:ln>
          </p:spPr>
        </p:cxnSp>
        <p:cxnSp>
          <p:nvCxnSpPr>
            <p:cNvPr id="1026" name="Google Shape;1026;p12"/>
            <p:cNvCxnSpPr/>
            <p:nvPr/>
          </p:nvCxnSpPr>
          <p:spPr>
            <a:xfrm flipH="1">
              <a:off x="3396" y="2205"/>
              <a:ext cx="15" cy="11"/>
            </a:xfrm>
            <a:prstGeom prst="straightConnector1">
              <a:avLst/>
            </a:prstGeom>
            <a:noFill/>
            <a:ln w="23800" cap="flat" cmpd="sng">
              <a:solidFill>
                <a:srgbClr val="FBFBFB"/>
              </a:solidFill>
              <a:prstDash val="solid"/>
              <a:round/>
              <a:headEnd type="none" w="med" len="med"/>
              <a:tailEnd type="none" w="med" len="med"/>
            </a:ln>
          </p:spPr>
        </p:cxnSp>
        <p:sp>
          <p:nvSpPr>
            <p:cNvPr id="1027" name="Google Shape;1027;p12"/>
            <p:cNvSpPr/>
            <p:nvPr/>
          </p:nvSpPr>
          <p:spPr>
            <a:xfrm>
              <a:off x="2373" y="2077"/>
              <a:ext cx="1034" cy="136"/>
            </a:xfrm>
            <a:prstGeom prst="rect">
              <a:avLst/>
            </a:prstGeom>
            <a:noFill/>
            <a:ln w="111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028" name="Google Shape;1028;p12"/>
            <p:cNvCxnSpPr/>
            <p:nvPr/>
          </p:nvCxnSpPr>
          <p:spPr>
            <a:xfrm>
              <a:off x="2493" y="2210"/>
              <a:ext cx="15" cy="10"/>
            </a:xfrm>
            <a:prstGeom prst="straightConnector1">
              <a:avLst/>
            </a:prstGeom>
            <a:noFill/>
            <a:ln w="11100" cap="flat" cmpd="sng">
              <a:solidFill>
                <a:srgbClr val="664C00"/>
              </a:solidFill>
              <a:prstDash val="solid"/>
              <a:round/>
              <a:headEnd type="none" w="med" len="med"/>
              <a:tailEnd type="none" w="med" len="med"/>
            </a:ln>
          </p:spPr>
        </p:cxnSp>
        <p:cxnSp>
          <p:nvCxnSpPr>
            <p:cNvPr id="1029" name="Google Shape;1029;p12"/>
            <p:cNvCxnSpPr/>
            <p:nvPr/>
          </p:nvCxnSpPr>
          <p:spPr>
            <a:xfrm>
              <a:off x="2509" y="2221"/>
              <a:ext cx="13" cy="10"/>
            </a:xfrm>
            <a:prstGeom prst="straightConnector1">
              <a:avLst/>
            </a:prstGeom>
            <a:noFill/>
            <a:ln w="11100" cap="flat" cmpd="sng">
              <a:solidFill>
                <a:srgbClr val="664C00"/>
              </a:solidFill>
              <a:prstDash val="solid"/>
              <a:round/>
              <a:headEnd type="none" w="med" len="med"/>
              <a:tailEnd type="none" w="med" len="med"/>
            </a:ln>
          </p:spPr>
        </p:cxnSp>
        <p:cxnSp>
          <p:nvCxnSpPr>
            <p:cNvPr id="1030" name="Google Shape;1030;p12"/>
            <p:cNvCxnSpPr/>
            <p:nvPr/>
          </p:nvCxnSpPr>
          <p:spPr>
            <a:xfrm>
              <a:off x="2523" y="2232"/>
              <a:ext cx="21" cy="10"/>
            </a:xfrm>
            <a:prstGeom prst="straightConnector1">
              <a:avLst/>
            </a:prstGeom>
            <a:noFill/>
            <a:ln w="11100" cap="flat" cmpd="sng">
              <a:solidFill>
                <a:srgbClr val="664C00"/>
              </a:solidFill>
              <a:prstDash val="solid"/>
              <a:round/>
              <a:headEnd type="none" w="med" len="med"/>
              <a:tailEnd type="none" w="med" len="med"/>
            </a:ln>
          </p:spPr>
        </p:cxnSp>
        <p:cxnSp>
          <p:nvCxnSpPr>
            <p:cNvPr id="1031" name="Google Shape;1031;p12"/>
            <p:cNvCxnSpPr/>
            <p:nvPr/>
          </p:nvCxnSpPr>
          <p:spPr>
            <a:xfrm>
              <a:off x="2544" y="2243"/>
              <a:ext cx="22" cy="10"/>
            </a:xfrm>
            <a:prstGeom prst="straightConnector1">
              <a:avLst/>
            </a:prstGeom>
            <a:noFill/>
            <a:ln w="11100" cap="flat" cmpd="sng">
              <a:solidFill>
                <a:srgbClr val="664C00"/>
              </a:solidFill>
              <a:prstDash val="solid"/>
              <a:round/>
              <a:headEnd type="none" w="med" len="med"/>
              <a:tailEnd type="none" w="med" len="med"/>
            </a:ln>
          </p:spPr>
        </p:cxnSp>
        <p:cxnSp>
          <p:nvCxnSpPr>
            <p:cNvPr id="1032" name="Google Shape;1032;p12"/>
            <p:cNvCxnSpPr/>
            <p:nvPr/>
          </p:nvCxnSpPr>
          <p:spPr>
            <a:xfrm>
              <a:off x="2566" y="2253"/>
              <a:ext cx="21" cy="11"/>
            </a:xfrm>
            <a:prstGeom prst="straightConnector1">
              <a:avLst/>
            </a:prstGeom>
            <a:noFill/>
            <a:ln w="11100" cap="flat" cmpd="sng">
              <a:solidFill>
                <a:srgbClr val="664C00"/>
              </a:solidFill>
              <a:prstDash val="solid"/>
              <a:round/>
              <a:headEnd type="none" w="med" len="med"/>
              <a:tailEnd type="none" w="med" len="med"/>
            </a:ln>
          </p:spPr>
        </p:cxnSp>
        <p:cxnSp>
          <p:nvCxnSpPr>
            <p:cNvPr id="1033" name="Google Shape;1033;p12"/>
            <p:cNvCxnSpPr/>
            <p:nvPr/>
          </p:nvCxnSpPr>
          <p:spPr>
            <a:xfrm>
              <a:off x="2590" y="2265"/>
              <a:ext cx="20" cy="4"/>
            </a:xfrm>
            <a:prstGeom prst="straightConnector1">
              <a:avLst/>
            </a:prstGeom>
            <a:noFill/>
            <a:ln w="11100" cap="flat" cmpd="sng">
              <a:solidFill>
                <a:srgbClr val="664C00"/>
              </a:solidFill>
              <a:prstDash val="solid"/>
              <a:round/>
              <a:headEnd type="none" w="med" len="med"/>
              <a:tailEnd type="none" w="med" len="med"/>
            </a:ln>
          </p:spPr>
        </p:cxnSp>
        <p:cxnSp>
          <p:nvCxnSpPr>
            <p:cNvPr id="1034" name="Google Shape;1034;p12"/>
            <p:cNvCxnSpPr/>
            <p:nvPr/>
          </p:nvCxnSpPr>
          <p:spPr>
            <a:xfrm>
              <a:off x="2610" y="2270"/>
              <a:ext cx="14" cy="5"/>
            </a:xfrm>
            <a:prstGeom prst="straightConnector1">
              <a:avLst/>
            </a:prstGeom>
            <a:noFill/>
            <a:ln w="11100" cap="flat" cmpd="sng">
              <a:solidFill>
                <a:srgbClr val="664C00"/>
              </a:solidFill>
              <a:prstDash val="solid"/>
              <a:round/>
              <a:headEnd type="none" w="med" len="med"/>
              <a:tailEnd type="none" w="med" len="med"/>
            </a:ln>
          </p:spPr>
        </p:cxnSp>
        <p:cxnSp>
          <p:nvCxnSpPr>
            <p:cNvPr id="1035" name="Google Shape;1035;p12"/>
            <p:cNvCxnSpPr/>
            <p:nvPr/>
          </p:nvCxnSpPr>
          <p:spPr>
            <a:xfrm>
              <a:off x="2628" y="2276"/>
              <a:ext cx="26" cy="4"/>
            </a:xfrm>
            <a:prstGeom prst="straightConnector1">
              <a:avLst/>
            </a:prstGeom>
            <a:noFill/>
            <a:ln w="11100" cap="flat" cmpd="sng">
              <a:solidFill>
                <a:srgbClr val="664C00"/>
              </a:solidFill>
              <a:prstDash val="solid"/>
              <a:round/>
              <a:headEnd type="none" w="med" len="med"/>
              <a:tailEnd type="none" w="med" len="med"/>
            </a:ln>
          </p:spPr>
        </p:cxnSp>
        <p:cxnSp>
          <p:nvCxnSpPr>
            <p:cNvPr id="1036" name="Google Shape;1036;p12"/>
            <p:cNvCxnSpPr/>
            <p:nvPr/>
          </p:nvCxnSpPr>
          <p:spPr>
            <a:xfrm>
              <a:off x="2654" y="2281"/>
              <a:ext cx="6" cy="1"/>
            </a:xfrm>
            <a:prstGeom prst="straightConnector1">
              <a:avLst/>
            </a:prstGeom>
            <a:noFill/>
            <a:ln w="11100" cap="flat" cmpd="sng">
              <a:solidFill>
                <a:srgbClr val="664C00"/>
              </a:solidFill>
              <a:prstDash val="solid"/>
              <a:round/>
              <a:headEnd type="none" w="med" len="med"/>
              <a:tailEnd type="none" w="med" len="med"/>
            </a:ln>
          </p:spPr>
        </p:cxnSp>
        <p:cxnSp>
          <p:nvCxnSpPr>
            <p:cNvPr id="1037" name="Google Shape;1037;p12"/>
            <p:cNvCxnSpPr/>
            <p:nvPr/>
          </p:nvCxnSpPr>
          <p:spPr>
            <a:xfrm>
              <a:off x="2660" y="2281"/>
              <a:ext cx="44" cy="5"/>
            </a:xfrm>
            <a:prstGeom prst="straightConnector1">
              <a:avLst/>
            </a:prstGeom>
            <a:noFill/>
            <a:ln w="11100" cap="flat" cmpd="sng">
              <a:solidFill>
                <a:srgbClr val="664C00"/>
              </a:solidFill>
              <a:prstDash val="solid"/>
              <a:round/>
              <a:headEnd type="none" w="med" len="med"/>
              <a:tailEnd type="none" w="med" len="med"/>
            </a:ln>
          </p:spPr>
        </p:cxnSp>
        <p:cxnSp>
          <p:nvCxnSpPr>
            <p:cNvPr id="1038" name="Google Shape;1038;p12"/>
            <p:cNvCxnSpPr/>
            <p:nvPr/>
          </p:nvCxnSpPr>
          <p:spPr>
            <a:xfrm>
              <a:off x="2704" y="2286"/>
              <a:ext cx="88" cy="6"/>
            </a:xfrm>
            <a:prstGeom prst="straightConnector1">
              <a:avLst/>
            </a:prstGeom>
            <a:noFill/>
            <a:ln w="11100" cap="flat" cmpd="sng">
              <a:solidFill>
                <a:srgbClr val="664C00"/>
              </a:solidFill>
              <a:prstDash val="solid"/>
              <a:round/>
              <a:headEnd type="none" w="med" len="med"/>
              <a:tailEnd type="none" w="med" len="med"/>
            </a:ln>
          </p:spPr>
        </p:cxnSp>
        <p:cxnSp>
          <p:nvCxnSpPr>
            <p:cNvPr id="1039" name="Google Shape;1039;p12"/>
            <p:cNvCxnSpPr/>
            <p:nvPr/>
          </p:nvCxnSpPr>
          <p:spPr>
            <a:xfrm>
              <a:off x="2792" y="2292"/>
              <a:ext cx="44" cy="1"/>
            </a:xfrm>
            <a:prstGeom prst="straightConnector1">
              <a:avLst/>
            </a:prstGeom>
            <a:noFill/>
            <a:ln w="11100" cap="flat" cmpd="sng">
              <a:solidFill>
                <a:srgbClr val="664C00"/>
              </a:solidFill>
              <a:prstDash val="solid"/>
              <a:round/>
              <a:headEnd type="none" w="med" len="med"/>
              <a:tailEnd type="none" w="med" len="med"/>
            </a:ln>
          </p:spPr>
        </p:cxnSp>
        <p:cxnSp>
          <p:nvCxnSpPr>
            <p:cNvPr id="1040" name="Google Shape;1040;p12"/>
            <p:cNvCxnSpPr/>
            <p:nvPr/>
          </p:nvCxnSpPr>
          <p:spPr>
            <a:xfrm>
              <a:off x="2836" y="2292"/>
              <a:ext cx="6" cy="1"/>
            </a:xfrm>
            <a:prstGeom prst="straightConnector1">
              <a:avLst/>
            </a:prstGeom>
            <a:noFill/>
            <a:ln w="11100" cap="flat" cmpd="sng">
              <a:solidFill>
                <a:srgbClr val="664C00"/>
              </a:solidFill>
              <a:prstDash val="solid"/>
              <a:round/>
              <a:headEnd type="none" w="med" len="med"/>
              <a:tailEnd type="none" w="med" len="med"/>
            </a:ln>
          </p:spPr>
        </p:cxnSp>
        <p:cxnSp>
          <p:nvCxnSpPr>
            <p:cNvPr id="1041" name="Google Shape;1041;p12"/>
            <p:cNvCxnSpPr/>
            <p:nvPr/>
          </p:nvCxnSpPr>
          <p:spPr>
            <a:xfrm>
              <a:off x="2842" y="2292"/>
              <a:ext cx="22" cy="1"/>
            </a:xfrm>
            <a:prstGeom prst="straightConnector1">
              <a:avLst/>
            </a:prstGeom>
            <a:noFill/>
            <a:ln w="11100" cap="flat" cmpd="sng">
              <a:solidFill>
                <a:srgbClr val="664C00"/>
              </a:solidFill>
              <a:prstDash val="solid"/>
              <a:round/>
              <a:headEnd type="none" w="med" len="med"/>
              <a:tailEnd type="none" w="med" len="med"/>
            </a:ln>
          </p:spPr>
        </p:cxnSp>
        <p:cxnSp>
          <p:nvCxnSpPr>
            <p:cNvPr id="1042" name="Google Shape;1042;p12"/>
            <p:cNvCxnSpPr/>
            <p:nvPr/>
          </p:nvCxnSpPr>
          <p:spPr>
            <a:xfrm>
              <a:off x="2864" y="2292"/>
              <a:ext cx="16" cy="5"/>
            </a:xfrm>
            <a:prstGeom prst="straightConnector1">
              <a:avLst/>
            </a:prstGeom>
            <a:noFill/>
            <a:ln w="11100" cap="flat" cmpd="sng">
              <a:solidFill>
                <a:srgbClr val="664C00"/>
              </a:solidFill>
              <a:prstDash val="solid"/>
              <a:round/>
              <a:headEnd type="none" w="med" len="med"/>
              <a:tailEnd type="none" w="med" len="med"/>
            </a:ln>
          </p:spPr>
        </p:cxnSp>
        <p:cxnSp>
          <p:nvCxnSpPr>
            <p:cNvPr id="1043" name="Google Shape;1043;p12"/>
            <p:cNvCxnSpPr/>
            <p:nvPr/>
          </p:nvCxnSpPr>
          <p:spPr>
            <a:xfrm>
              <a:off x="2880" y="2297"/>
              <a:ext cx="0" cy="1"/>
            </a:xfrm>
            <a:prstGeom prst="straightConnector1">
              <a:avLst/>
            </a:prstGeom>
            <a:noFill/>
            <a:ln w="11100" cap="flat" cmpd="sng">
              <a:solidFill>
                <a:srgbClr val="664C00"/>
              </a:solidFill>
              <a:prstDash val="solid"/>
              <a:round/>
              <a:headEnd type="none" w="med" len="med"/>
              <a:tailEnd type="none" w="med" len="med"/>
            </a:ln>
          </p:spPr>
        </p:cxnSp>
        <p:cxnSp>
          <p:nvCxnSpPr>
            <p:cNvPr id="1044" name="Google Shape;1044;p12"/>
            <p:cNvCxnSpPr/>
            <p:nvPr/>
          </p:nvCxnSpPr>
          <p:spPr>
            <a:xfrm>
              <a:off x="2880" y="2297"/>
              <a:ext cx="6" cy="1"/>
            </a:xfrm>
            <a:prstGeom prst="straightConnector1">
              <a:avLst/>
            </a:prstGeom>
            <a:noFill/>
            <a:ln w="11100" cap="flat" cmpd="sng">
              <a:solidFill>
                <a:srgbClr val="664C00"/>
              </a:solidFill>
              <a:prstDash val="solid"/>
              <a:round/>
              <a:headEnd type="none" w="med" len="med"/>
              <a:tailEnd type="none" w="med" len="med"/>
            </a:ln>
          </p:spPr>
        </p:cxnSp>
        <p:cxnSp>
          <p:nvCxnSpPr>
            <p:cNvPr id="1045" name="Google Shape;1045;p12"/>
            <p:cNvCxnSpPr/>
            <p:nvPr/>
          </p:nvCxnSpPr>
          <p:spPr>
            <a:xfrm>
              <a:off x="2886" y="2297"/>
              <a:ext cx="1" cy="6"/>
            </a:xfrm>
            <a:prstGeom prst="straightConnector1">
              <a:avLst/>
            </a:prstGeom>
            <a:noFill/>
            <a:ln w="11100" cap="flat" cmpd="sng">
              <a:solidFill>
                <a:srgbClr val="664C00"/>
              </a:solidFill>
              <a:prstDash val="solid"/>
              <a:round/>
              <a:headEnd type="none" w="med" len="med"/>
              <a:tailEnd type="none" w="med" len="med"/>
            </a:ln>
          </p:spPr>
        </p:cxnSp>
        <p:cxnSp>
          <p:nvCxnSpPr>
            <p:cNvPr id="1046" name="Google Shape;1046;p12"/>
            <p:cNvCxnSpPr/>
            <p:nvPr/>
          </p:nvCxnSpPr>
          <p:spPr>
            <a:xfrm flipH="1">
              <a:off x="2872" y="2303"/>
              <a:ext cx="14" cy="4"/>
            </a:xfrm>
            <a:prstGeom prst="straightConnector1">
              <a:avLst/>
            </a:prstGeom>
            <a:noFill/>
            <a:ln w="11100" cap="flat" cmpd="sng">
              <a:solidFill>
                <a:srgbClr val="664C00"/>
              </a:solidFill>
              <a:prstDash val="solid"/>
              <a:round/>
              <a:headEnd type="none" w="med" len="med"/>
              <a:tailEnd type="none" w="med" len="med"/>
            </a:ln>
          </p:spPr>
        </p:cxnSp>
        <p:cxnSp>
          <p:nvCxnSpPr>
            <p:cNvPr id="1047" name="Google Shape;1047;p12"/>
            <p:cNvCxnSpPr/>
            <p:nvPr/>
          </p:nvCxnSpPr>
          <p:spPr>
            <a:xfrm flipH="1">
              <a:off x="2857" y="2308"/>
              <a:ext cx="13" cy="4"/>
            </a:xfrm>
            <a:prstGeom prst="straightConnector1">
              <a:avLst/>
            </a:prstGeom>
            <a:noFill/>
            <a:ln w="11100" cap="flat" cmpd="sng">
              <a:solidFill>
                <a:srgbClr val="664C00"/>
              </a:solidFill>
              <a:prstDash val="solid"/>
              <a:round/>
              <a:headEnd type="none" w="med" len="med"/>
              <a:tailEnd type="none" w="med" len="med"/>
            </a:ln>
          </p:spPr>
        </p:cxnSp>
        <p:cxnSp>
          <p:nvCxnSpPr>
            <p:cNvPr id="1048" name="Google Shape;1048;p12"/>
            <p:cNvCxnSpPr/>
            <p:nvPr/>
          </p:nvCxnSpPr>
          <p:spPr>
            <a:xfrm flipH="1">
              <a:off x="2850" y="2313"/>
              <a:ext cx="7" cy="1"/>
            </a:xfrm>
            <a:prstGeom prst="straightConnector1">
              <a:avLst/>
            </a:prstGeom>
            <a:noFill/>
            <a:ln w="11100" cap="flat" cmpd="sng">
              <a:solidFill>
                <a:srgbClr val="664C00"/>
              </a:solidFill>
              <a:prstDash val="solid"/>
              <a:round/>
              <a:headEnd type="none" w="med" len="med"/>
              <a:tailEnd type="none" w="med" len="med"/>
            </a:ln>
          </p:spPr>
        </p:cxnSp>
        <p:cxnSp>
          <p:nvCxnSpPr>
            <p:cNvPr id="1049" name="Google Shape;1049;p12"/>
            <p:cNvCxnSpPr/>
            <p:nvPr/>
          </p:nvCxnSpPr>
          <p:spPr>
            <a:xfrm flipH="1">
              <a:off x="2829" y="2313"/>
              <a:ext cx="21" cy="5"/>
            </a:xfrm>
            <a:prstGeom prst="straightConnector1">
              <a:avLst/>
            </a:prstGeom>
            <a:noFill/>
            <a:ln w="11100" cap="flat" cmpd="sng">
              <a:solidFill>
                <a:srgbClr val="664C00"/>
              </a:solidFill>
              <a:prstDash val="solid"/>
              <a:round/>
              <a:headEnd type="none" w="med" len="med"/>
              <a:tailEnd type="none" w="med" len="med"/>
            </a:ln>
          </p:spPr>
        </p:cxnSp>
        <p:cxnSp>
          <p:nvCxnSpPr>
            <p:cNvPr id="1050" name="Google Shape;1050;p12"/>
            <p:cNvCxnSpPr/>
            <p:nvPr/>
          </p:nvCxnSpPr>
          <p:spPr>
            <a:xfrm flipH="1">
              <a:off x="2792" y="2319"/>
              <a:ext cx="37" cy="5"/>
            </a:xfrm>
            <a:prstGeom prst="straightConnector1">
              <a:avLst/>
            </a:prstGeom>
            <a:noFill/>
            <a:ln w="11100" cap="flat" cmpd="sng">
              <a:solidFill>
                <a:srgbClr val="664C00"/>
              </a:solidFill>
              <a:prstDash val="solid"/>
              <a:round/>
              <a:headEnd type="none" w="med" len="med"/>
              <a:tailEnd type="none" w="med" len="med"/>
            </a:ln>
          </p:spPr>
        </p:cxnSp>
        <p:cxnSp>
          <p:nvCxnSpPr>
            <p:cNvPr id="1051" name="Google Shape;1051;p12"/>
            <p:cNvCxnSpPr/>
            <p:nvPr/>
          </p:nvCxnSpPr>
          <p:spPr>
            <a:xfrm flipH="1">
              <a:off x="2755" y="2324"/>
              <a:ext cx="37" cy="5"/>
            </a:xfrm>
            <a:prstGeom prst="straightConnector1">
              <a:avLst/>
            </a:prstGeom>
            <a:noFill/>
            <a:ln w="11100" cap="flat" cmpd="sng">
              <a:solidFill>
                <a:srgbClr val="664C00"/>
              </a:solidFill>
              <a:prstDash val="solid"/>
              <a:round/>
              <a:headEnd type="none" w="med" len="med"/>
              <a:tailEnd type="none" w="med" len="med"/>
            </a:ln>
          </p:spPr>
        </p:cxnSp>
        <p:cxnSp>
          <p:nvCxnSpPr>
            <p:cNvPr id="1052" name="Google Shape;1052;p12"/>
            <p:cNvCxnSpPr/>
            <p:nvPr/>
          </p:nvCxnSpPr>
          <p:spPr>
            <a:xfrm flipH="1">
              <a:off x="2719" y="2330"/>
              <a:ext cx="36" cy="1"/>
            </a:xfrm>
            <a:prstGeom prst="straightConnector1">
              <a:avLst/>
            </a:prstGeom>
            <a:noFill/>
            <a:ln w="11100" cap="flat" cmpd="sng">
              <a:solidFill>
                <a:srgbClr val="664C00"/>
              </a:solidFill>
              <a:prstDash val="solid"/>
              <a:round/>
              <a:headEnd type="none" w="med" len="med"/>
              <a:tailEnd type="none" w="med" len="med"/>
            </a:ln>
          </p:spPr>
        </p:cxnSp>
        <p:cxnSp>
          <p:nvCxnSpPr>
            <p:cNvPr id="1053" name="Google Shape;1053;p12"/>
            <p:cNvCxnSpPr/>
            <p:nvPr/>
          </p:nvCxnSpPr>
          <p:spPr>
            <a:xfrm flipH="1">
              <a:off x="2697" y="2330"/>
              <a:ext cx="22" cy="1"/>
            </a:xfrm>
            <a:prstGeom prst="straightConnector1">
              <a:avLst/>
            </a:prstGeom>
            <a:noFill/>
            <a:ln w="11100" cap="flat" cmpd="sng">
              <a:solidFill>
                <a:srgbClr val="664C00"/>
              </a:solidFill>
              <a:prstDash val="solid"/>
              <a:round/>
              <a:headEnd type="none" w="med" len="med"/>
              <a:tailEnd type="none" w="med" len="med"/>
            </a:ln>
          </p:spPr>
        </p:cxnSp>
        <p:cxnSp>
          <p:nvCxnSpPr>
            <p:cNvPr id="1054" name="Google Shape;1054;p12"/>
            <p:cNvCxnSpPr/>
            <p:nvPr/>
          </p:nvCxnSpPr>
          <p:spPr>
            <a:xfrm flipH="1">
              <a:off x="2682" y="2330"/>
              <a:ext cx="15" cy="1"/>
            </a:xfrm>
            <a:prstGeom prst="straightConnector1">
              <a:avLst/>
            </a:prstGeom>
            <a:noFill/>
            <a:ln w="11100" cap="flat" cmpd="sng">
              <a:solidFill>
                <a:srgbClr val="664C00"/>
              </a:solidFill>
              <a:prstDash val="solid"/>
              <a:round/>
              <a:headEnd type="none" w="med" len="med"/>
              <a:tailEnd type="none" w="med" len="med"/>
            </a:ln>
          </p:spPr>
        </p:cxnSp>
        <p:cxnSp>
          <p:nvCxnSpPr>
            <p:cNvPr id="1055" name="Google Shape;1055;p12"/>
            <p:cNvCxnSpPr/>
            <p:nvPr/>
          </p:nvCxnSpPr>
          <p:spPr>
            <a:xfrm flipH="1">
              <a:off x="2639" y="2330"/>
              <a:ext cx="38" cy="5"/>
            </a:xfrm>
            <a:prstGeom prst="straightConnector1">
              <a:avLst/>
            </a:prstGeom>
            <a:noFill/>
            <a:ln w="11100" cap="flat" cmpd="sng">
              <a:solidFill>
                <a:srgbClr val="664C00"/>
              </a:solidFill>
              <a:prstDash val="solid"/>
              <a:round/>
              <a:headEnd type="none" w="med" len="med"/>
              <a:tailEnd type="none" w="med" len="med"/>
            </a:ln>
          </p:spPr>
        </p:cxnSp>
        <p:cxnSp>
          <p:nvCxnSpPr>
            <p:cNvPr id="1056" name="Google Shape;1056;p12"/>
            <p:cNvCxnSpPr/>
            <p:nvPr/>
          </p:nvCxnSpPr>
          <p:spPr>
            <a:xfrm flipH="1">
              <a:off x="2616" y="2336"/>
              <a:ext cx="23" cy="1"/>
            </a:xfrm>
            <a:prstGeom prst="straightConnector1">
              <a:avLst/>
            </a:prstGeom>
            <a:noFill/>
            <a:ln w="11100" cap="flat" cmpd="sng">
              <a:solidFill>
                <a:srgbClr val="664C00"/>
              </a:solidFill>
              <a:prstDash val="solid"/>
              <a:round/>
              <a:headEnd type="none" w="med" len="med"/>
              <a:tailEnd type="none" w="med" len="med"/>
            </a:ln>
          </p:spPr>
        </p:cxnSp>
        <p:cxnSp>
          <p:nvCxnSpPr>
            <p:cNvPr id="1057" name="Google Shape;1057;p12"/>
            <p:cNvCxnSpPr/>
            <p:nvPr/>
          </p:nvCxnSpPr>
          <p:spPr>
            <a:xfrm flipH="1">
              <a:off x="2580" y="2336"/>
              <a:ext cx="36" cy="5"/>
            </a:xfrm>
            <a:prstGeom prst="straightConnector1">
              <a:avLst/>
            </a:prstGeom>
            <a:noFill/>
            <a:ln w="11100" cap="flat" cmpd="sng">
              <a:solidFill>
                <a:srgbClr val="664C00"/>
              </a:solidFill>
              <a:prstDash val="solid"/>
              <a:round/>
              <a:headEnd type="none" w="med" len="med"/>
              <a:tailEnd type="none" w="med" len="med"/>
            </a:ln>
          </p:spPr>
        </p:cxnSp>
        <p:cxnSp>
          <p:nvCxnSpPr>
            <p:cNvPr id="1058" name="Google Shape;1058;p12"/>
            <p:cNvCxnSpPr/>
            <p:nvPr/>
          </p:nvCxnSpPr>
          <p:spPr>
            <a:xfrm flipH="1">
              <a:off x="2574" y="2341"/>
              <a:ext cx="6" cy="1"/>
            </a:xfrm>
            <a:prstGeom prst="straightConnector1">
              <a:avLst/>
            </a:prstGeom>
            <a:noFill/>
            <a:ln w="11100" cap="flat" cmpd="sng">
              <a:solidFill>
                <a:srgbClr val="664C00"/>
              </a:solidFill>
              <a:prstDash val="solid"/>
              <a:round/>
              <a:headEnd type="none" w="med" len="med"/>
              <a:tailEnd type="none" w="med" len="med"/>
            </a:ln>
          </p:spPr>
        </p:cxnSp>
        <p:cxnSp>
          <p:nvCxnSpPr>
            <p:cNvPr id="1059" name="Google Shape;1059;p12"/>
            <p:cNvCxnSpPr/>
            <p:nvPr/>
          </p:nvCxnSpPr>
          <p:spPr>
            <a:xfrm flipH="1">
              <a:off x="2566" y="2341"/>
              <a:ext cx="8" cy="1"/>
            </a:xfrm>
            <a:prstGeom prst="straightConnector1">
              <a:avLst/>
            </a:prstGeom>
            <a:noFill/>
            <a:ln w="11100" cap="flat" cmpd="sng">
              <a:solidFill>
                <a:srgbClr val="664C00"/>
              </a:solidFill>
              <a:prstDash val="solid"/>
              <a:round/>
              <a:headEnd type="none" w="med" len="med"/>
              <a:tailEnd type="none" w="med" len="med"/>
            </a:ln>
          </p:spPr>
        </p:cxnSp>
        <p:cxnSp>
          <p:nvCxnSpPr>
            <p:cNvPr id="1060" name="Google Shape;1060;p12"/>
            <p:cNvCxnSpPr/>
            <p:nvPr/>
          </p:nvCxnSpPr>
          <p:spPr>
            <a:xfrm flipH="1">
              <a:off x="2552" y="2341"/>
              <a:ext cx="12" cy="6"/>
            </a:xfrm>
            <a:prstGeom prst="straightConnector1">
              <a:avLst/>
            </a:prstGeom>
            <a:noFill/>
            <a:ln w="11100" cap="flat" cmpd="sng">
              <a:solidFill>
                <a:srgbClr val="664C00"/>
              </a:solidFill>
              <a:prstDash val="solid"/>
              <a:round/>
              <a:headEnd type="none" w="med" len="med"/>
              <a:tailEnd type="none" w="med" len="med"/>
            </a:ln>
          </p:spPr>
        </p:cxnSp>
        <p:cxnSp>
          <p:nvCxnSpPr>
            <p:cNvPr id="1061" name="Google Shape;1061;p12"/>
            <p:cNvCxnSpPr/>
            <p:nvPr/>
          </p:nvCxnSpPr>
          <p:spPr>
            <a:xfrm>
              <a:off x="2552" y="2347"/>
              <a:ext cx="0" cy="0"/>
            </a:xfrm>
            <a:prstGeom prst="straightConnector1">
              <a:avLst/>
            </a:prstGeom>
            <a:noFill/>
            <a:ln w="11100" cap="flat" cmpd="sng">
              <a:solidFill>
                <a:srgbClr val="664C00"/>
              </a:solidFill>
              <a:prstDash val="solid"/>
              <a:round/>
              <a:headEnd type="none" w="med" len="med"/>
              <a:tailEnd type="none" w="med" len="med"/>
            </a:ln>
          </p:spPr>
        </p:cxnSp>
        <p:cxnSp>
          <p:nvCxnSpPr>
            <p:cNvPr id="1062" name="Google Shape;1062;p12"/>
            <p:cNvCxnSpPr/>
            <p:nvPr/>
          </p:nvCxnSpPr>
          <p:spPr>
            <a:xfrm>
              <a:off x="2552" y="2347"/>
              <a:ext cx="0" cy="6"/>
            </a:xfrm>
            <a:prstGeom prst="straightConnector1">
              <a:avLst/>
            </a:prstGeom>
            <a:noFill/>
            <a:ln w="11100" cap="flat" cmpd="sng">
              <a:solidFill>
                <a:srgbClr val="664C00"/>
              </a:solidFill>
              <a:prstDash val="solid"/>
              <a:round/>
              <a:headEnd type="none" w="med" len="med"/>
              <a:tailEnd type="none" w="med" len="med"/>
            </a:ln>
          </p:spPr>
        </p:cxnSp>
        <p:cxnSp>
          <p:nvCxnSpPr>
            <p:cNvPr id="1063" name="Google Shape;1063;p12"/>
            <p:cNvCxnSpPr/>
            <p:nvPr/>
          </p:nvCxnSpPr>
          <p:spPr>
            <a:xfrm>
              <a:off x="2552" y="2353"/>
              <a:ext cx="7" cy="5"/>
            </a:xfrm>
            <a:prstGeom prst="straightConnector1">
              <a:avLst/>
            </a:prstGeom>
            <a:noFill/>
            <a:ln w="11100" cap="flat" cmpd="sng">
              <a:solidFill>
                <a:srgbClr val="664C00"/>
              </a:solidFill>
              <a:prstDash val="solid"/>
              <a:round/>
              <a:headEnd type="none" w="med" len="med"/>
              <a:tailEnd type="none" w="med" len="med"/>
            </a:ln>
          </p:spPr>
        </p:cxnSp>
        <p:cxnSp>
          <p:nvCxnSpPr>
            <p:cNvPr id="1064" name="Google Shape;1064;p12"/>
            <p:cNvCxnSpPr/>
            <p:nvPr/>
          </p:nvCxnSpPr>
          <p:spPr>
            <a:xfrm>
              <a:off x="2559" y="2358"/>
              <a:ext cx="15" cy="6"/>
            </a:xfrm>
            <a:prstGeom prst="straightConnector1">
              <a:avLst/>
            </a:prstGeom>
            <a:noFill/>
            <a:ln w="11100" cap="flat" cmpd="sng">
              <a:solidFill>
                <a:srgbClr val="664C00"/>
              </a:solidFill>
              <a:prstDash val="solid"/>
              <a:round/>
              <a:headEnd type="none" w="med" len="med"/>
              <a:tailEnd type="none" w="med" len="med"/>
            </a:ln>
          </p:spPr>
        </p:cxnSp>
        <p:cxnSp>
          <p:nvCxnSpPr>
            <p:cNvPr id="1065" name="Google Shape;1065;p12"/>
            <p:cNvCxnSpPr/>
            <p:nvPr/>
          </p:nvCxnSpPr>
          <p:spPr>
            <a:xfrm>
              <a:off x="2574" y="2364"/>
              <a:ext cx="36" cy="10"/>
            </a:xfrm>
            <a:prstGeom prst="straightConnector1">
              <a:avLst/>
            </a:prstGeom>
            <a:noFill/>
            <a:ln w="11100" cap="flat" cmpd="sng">
              <a:solidFill>
                <a:srgbClr val="664C00"/>
              </a:solidFill>
              <a:prstDash val="solid"/>
              <a:round/>
              <a:headEnd type="none" w="med" len="med"/>
              <a:tailEnd type="none" w="med" len="med"/>
            </a:ln>
          </p:spPr>
        </p:cxnSp>
        <p:cxnSp>
          <p:nvCxnSpPr>
            <p:cNvPr id="1066" name="Google Shape;1066;p12"/>
            <p:cNvCxnSpPr/>
            <p:nvPr/>
          </p:nvCxnSpPr>
          <p:spPr>
            <a:xfrm>
              <a:off x="2610" y="2374"/>
              <a:ext cx="14" cy="1"/>
            </a:xfrm>
            <a:prstGeom prst="straightConnector1">
              <a:avLst/>
            </a:prstGeom>
            <a:noFill/>
            <a:ln w="11100" cap="flat" cmpd="sng">
              <a:solidFill>
                <a:srgbClr val="664C00"/>
              </a:solidFill>
              <a:prstDash val="solid"/>
              <a:round/>
              <a:headEnd type="none" w="med" len="med"/>
              <a:tailEnd type="none" w="med" len="med"/>
            </a:ln>
          </p:spPr>
        </p:cxnSp>
        <p:cxnSp>
          <p:nvCxnSpPr>
            <p:cNvPr id="1067" name="Google Shape;1067;p12"/>
            <p:cNvCxnSpPr/>
            <p:nvPr/>
          </p:nvCxnSpPr>
          <p:spPr>
            <a:xfrm>
              <a:off x="2624" y="2374"/>
              <a:ext cx="7" cy="1"/>
            </a:xfrm>
            <a:prstGeom prst="straightConnector1">
              <a:avLst/>
            </a:prstGeom>
            <a:noFill/>
            <a:ln w="11100" cap="flat" cmpd="sng">
              <a:solidFill>
                <a:srgbClr val="664C00"/>
              </a:solidFill>
              <a:prstDash val="solid"/>
              <a:round/>
              <a:headEnd type="none" w="med" len="med"/>
              <a:tailEnd type="none" w="med" len="med"/>
            </a:ln>
          </p:spPr>
        </p:cxnSp>
        <p:cxnSp>
          <p:nvCxnSpPr>
            <p:cNvPr id="1068" name="Google Shape;1068;p12"/>
            <p:cNvCxnSpPr/>
            <p:nvPr/>
          </p:nvCxnSpPr>
          <p:spPr>
            <a:xfrm>
              <a:off x="2635" y="2374"/>
              <a:ext cx="25" cy="5"/>
            </a:xfrm>
            <a:prstGeom prst="straightConnector1">
              <a:avLst/>
            </a:prstGeom>
            <a:noFill/>
            <a:ln w="11100" cap="flat" cmpd="sng">
              <a:solidFill>
                <a:srgbClr val="664C00"/>
              </a:solidFill>
              <a:prstDash val="solid"/>
              <a:round/>
              <a:headEnd type="none" w="med" len="med"/>
              <a:tailEnd type="none" w="med" len="med"/>
            </a:ln>
          </p:spPr>
        </p:cxnSp>
        <p:cxnSp>
          <p:nvCxnSpPr>
            <p:cNvPr id="1069" name="Google Shape;1069;p12"/>
            <p:cNvCxnSpPr/>
            <p:nvPr/>
          </p:nvCxnSpPr>
          <p:spPr>
            <a:xfrm>
              <a:off x="2660" y="2380"/>
              <a:ext cx="37" cy="5"/>
            </a:xfrm>
            <a:prstGeom prst="straightConnector1">
              <a:avLst/>
            </a:prstGeom>
            <a:noFill/>
            <a:ln w="11100" cap="flat" cmpd="sng">
              <a:solidFill>
                <a:srgbClr val="664C00"/>
              </a:solidFill>
              <a:prstDash val="solid"/>
              <a:round/>
              <a:headEnd type="none" w="med" len="med"/>
              <a:tailEnd type="none" w="med" len="med"/>
            </a:ln>
          </p:spPr>
        </p:cxnSp>
        <p:cxnSp>
          <p:nvCxnSpPr>
            <p:cNvPr id="1070" name="Google Shape;1070;p12"/>
            <p:cNvCxnSpPr/>
            <p:nvPr/>
          </p:nvCxnSpPr>
          <p:spPr>
            <a:xfrm>
              <a:off x="2699" y="2385"/>
              <a:ext cx="42" cy="10"/>
            </a:xfrm>
            <a:prstGeom prst="straightConnector1">
              <a:avLst/>
            </a:prstGeom>
            <a:noFill/>
            <a:ln w="11100" cap="flat" cmpd="sng">
              <a:solidFill>
                <a:srgbClr val="664C00"/>
              </a:solidFill>
              <a:prstDash val="solid"/>
              <a:round/>
              <a:headEnd type="none" w="med" len="med"/>
              <a:tailEnd type="none" w="med" len="med"/>
            </a:ln>
          </p:spPr>
        </p:cxnSp>
        <p:cxnSp>
          <p:nvCxnSpPr>
            <p:cNvPr id="1071" name="Google Shape;1071;p12"/>
            <p:cNvCxnSpPr/>
            <p:nvPr/>
          </p:nvCxnSpPr>
          <p:spPr>
            <a:xfrm>
              <a:off x="2743" y="2396"/>
              <a:ext cx="20" cy="4"/>
            </a:xfrm>
            <a:prstGeom prst="straightConnector1">
              <a:avLst/>
            </a:prstGeom>
            <a:noFill/>
            <a:ln w="11100" cap="flat" cmpd="sng">
              <a:solidFill>
                <a:srgbClr val="664C00"/>
              </a:solidFill>
              <a:prstDash val="solid"/>
              <a:round/>
              <a:headEnd type="none" w="med" len="med"/>
              <a:tailEnd type="none" w="med" len="med"/>
            </a:ln>
          </p:spPr>
        </p:cxnSp>
        <p:cxnSp>
          <p:nvCxnSpPr>
            <p:cNvPr id="1072" name="Google Shape;1072;p12"/>
            <p:cNvCxnSpPr/>
            <p:nvPr/>
          </p:nvCxnSpPr>
          <p:spPr>
            <a:xfrm>
              <a:off x="2763" y="2401"/>
              <a:ext cx="14" cy="5"/>
            </a:xfrm>
            <a:prstGeom prst="straightConnector1">
              <a:avLst/>
            </a:prstGeom>
            <a:noFill/>
            <a:ln w="11100" cap="flat" cmpd="sng">
              <a:solidFill>
                <a:srgbClr val="664C00"/>
              </a:solidFill>
              <a:prstDash val="solid"/>
              <a:round/>
              <a:headEnd type="none" w="med" len="med"/>
              <a:tailEnd type="none" w="med" len="med"/>
            </a:ln>
          </p:spPr>
        </p:cxnSp>
        <p:cxnSp>
          <p:nvCxnSpPr>
            <p:cNvPr id="1073" name="Google Shape;1073;p12"/>
            <p:cNvCxnSpPr/>
            <p:nvPr/>
          </p:nvCxnSpPr>
          <p:spPr>
            <a:xfrm>
              <a:off x="2779" y="2407"/>
              <a:ext cx="20" cy="4"/>
            </a:xfrm>
            <a:prstGeom prst="straightConnector1">
              <a:avLst/>
            </a:prstGeom>
            <a:noFill/>
            <a:ln w="11100" cap="flat" cmpd="sng">
              <a:solidFill>
                <a:srgbClr val="664C00"/>
              </a:solidFill>
              <a:prstDash val="solid"/>
              <a:round/>
              <a:headEnd type="none" w="med" len="med"/>
              <a:tailEnd type="none" w="med" len="med"/>
            </a:ln>
          </p:spPr>
        </p:cxnSp>
        <p:cxnSp>
          <p:nvCxnSpPr>
            <p:cNvPr id="1074" name="Google Shape;1074;p12"/>
            <p:cNvCxnSpPr/>
            <p:nvPr/>
          </p:nvCxnSpPr>
          <p:spPr>
            <a:xfrm>
              <a:off x="2799" y="2412"/>
              <a:ext cx="7" cy="1"/>
            </a:xfrm>
            <a:prstGeom prst="straightConnector1">
              <a:avLst/>
            </a:prstGeom>
            <a:noFill/>
            <a:ln w="11100" cap="flat" cmpd="sng">
              <a:solidFill>
                <a:srgbClr val="664C00"/>
              </a:solidFill>
              <a:prstDash val="solid"/>
              <a:round/>
              <a:headEnd type="none" w="med" len="med"/>
              <a:tailEnd type="none" w="med" len="med"/>
            </a:ln>
          </p:spPr>
        </p:cxnSp>
        <p:cxnSp>
          <p:nvCxnSpPr>
            <p:cNvPr id="1075" name="Google Shape;1075;p12"/>
            <p:cNvCxnSpPr/>
            <p:nvPr/>
          </p:nvCxnSpPr>
          <p:spPr>
            <a:xfrm>
              <a:off x="2809" y="2412"/>
              <a:ext cx="20" cy="4"/>
            </a:xfrm>
            <a:prstGeom prst="straightConnector1">
              <a:avLst/>
            </a:prstGeom>
            <a:noFill/>
            <a:ln w="11100" cap="flat" cmpd="sng">
              <a:solidFill>
                <a:srgbClr val="664C00"/>
              </a:solidFill>
              <a:prstDash val="solid"/>
              <a:round/>
              <a:headEnd type="none" w="med" len="med"/>
              <a:tailEnd type="none" w="med" len="med"/>
            </a:ln>
          </p:spPr>
        </p:cxnSp>
        <p:cxnSp>
          <p:nvCxnSpPr>
            <p:cNvPr id="1076" name="Google Shape;1076;p12"/>
            <p:cNvCxnSpPr/>
            <p:nvPr/>
          </p:nvCxnSpPr>
          <p:spPr>
            <a:xfrm>
              <a:off x="2829" y="2417"/>
              <a:ext cx="13" cy="1"/>
            </a:xfrm>
            <a:prstGeom prst="straightConnector1">
              <a:avLst/>
            </a:prstGeom>
            <a:noFill/>
            <a:ln w="11100" cap="flat" cmpd="sng">
              <a:solidFill>
                <a:srgbClr val="664C00"/>
              </a:solidFill>
              <a:prstDash val="solid"/>
              <a:round/>
              <a:headEnd type="none" w="med" len="med"/>
              <a:tailEnd type="none" w="med" len="med"/>
            </a:ln>
          </p:spPr>
        </p:cxnSp>
        <p:cxnSp>
          <p:nvCxnSpPr>
            <p:cNvPr id="1077" name="Google Shape;1077;p12"/>
            <p:cNvCxnSpPr/>
            <p:nvPr/>
          </p:nvCxnSpPr>
          <p:spPr>
            <a:xfrm>
              <a:off x="2842" y="2417"/>
              <a:ext cx="1" cy="1"/>
            </a:xfrm>
            <a:prstGeom prst="straightConnector1">
              <a:avLst/>
            </a:prstGeom>
            <a:noFill/>
            <a:ln w="11100" cap="flat" cmpd="sng">
              <a:solidFill>
                <a:srgbClr val="664C00"/>
              </a:solidFill>
              <a:prstDash val="solid"/>
              <a:round/>
              <a:headEnd type="none" w="med" len="med"/>
              <a:tailEnd type="none" w="med" len="med"/>
            </a:ln>
          </p:spPr>
        </p:cxnSp>
      </p:grpSp>
      <p:cxnSp>
        <p:nvCxnSpPr>
          <p:cNvPr id="1078" name="Google Shape;1078;p12"/>
          <p:cNvCxnSpPr/>
          <p:nvPr/>
        </p:nvCxnSpPr>
        <p:spPr>
          <a:xfrm rot="10800000" flipH="1">
            <a:off x="5237000" y="3772261"/>
            <a:ext cx="17418" cy="5374"/>
          </a:xfrm>
          <a:prstGeom prst="straightConnector1">
            <a:avLst/>
          </a:prstGeom>
          <a:noFill/>
          <a:ln w="11100" cap="flat" cmpd="sng">
            <a:solidFill>
              <a:srgbClr val="664C00"/>
            </a:solidFill>
            <a:prstDash val="solid"/>
            <a:round/>
            <a:headEnd type="none" w="med" len="med"/>
            <a:tailEnd type="none" w="med" len="med"/>
          </a:ln>
        </p:spPr>
      </p:cxnSp>
      <p:cxnSp>
        <p:nvCxnSpPr>
          <p:cNvPr id="1079" name="Google Shape;1079;p12"/>
          <p:cNvCxnSpPr/>
          <p:nvPr/>
        </p:nvCxnSpPr>
        <p:spPr>
          <a:xfrm>
            <a:off x="5254418" y="3770917"/>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080" name="Google Shape;1080;p12"/>
          <p:cNvCxnSpPr/>
          <p:nvPr/>
        </p:nvCxnSpPr>
        <p:spPr>
          <a:xfrm rot="10800000" flipH="1">
            <a:off x="5254418" y="3764200"/>
            <a:ext cx="1340" cy="6718"/>
          </a:xfrm>
          <a:prstGeom prst="straightConnector1">
            <a:avLst/>
          </a:prstGeom>
          <a:noFill/>
          <a:ln w="11100" cap="flat" cmpd="sng">
            <a:solidFill>
              <a:srgbClr val="664C00"/>
            </a:solidFill>
            <a:prstDash val="solid"/>
            <a:round/>
            <a:headEnd type="none" w="med" len="med"/>
            <a:tailEnd type="none" w="med" len="med"/>
          </a:ln>
        </p:spPr>
      </p:cxnSp>
      <p:cxnSp>
        <p:nvCxnSpPr>
          <p:cNvPr id="1081" name="Google Shape;1081;p12"/>
          <p:cNvCxnSpPr/>
          <p:nvPr/>
        </p:nvCxnSpPr>
        <p:spPr>
          <a:xfrm>
            <a:off x="5254418" y="3764200"/>
            <a:ext cx="1340" cy="0"/>
          </a:xfrm>
          <a:prstGeom prst="straightConnector1">
            <a:avLst/>
          </a:prstGeom>
          <a:noFill/>
          <a:ln w="11100" cap="flat" cmpd="sng">
            <a:solidFill>
              <a:srgbClr val="664C00"/>
            </a:solidFill>
            <a:prstDash val="solid"/>
            <a:round/>
            <a:headEnd type="none" w="med" len="med"/>
            <a:tailEnd type="none" w="med" len="med"/>
          </a:ln>
        </p:spPr>
      </p:cxnSp>
      <p:cxnSp>
        <p:nvCxnSpPr>
          <p:cNvPr id="1082" name="Google Shape;1082;p12"/>
          <p:cNvCxnSpPr/>
          <p:nvPr/>
        </p:nvCxnSpPr>
        <p:spPr>
          <a:xfrm rot="10800000" flipH="1">
            <a:off x="5254418" y="3749421"/>
            <a:ext cx="1340" cy="14779"/>
          </a:xfrm>
          <a:prstGeom prst="straightConnector1">
            <a:avLst/>
          </a:prstGeom>
          <a:noFill/>
          <a:ln w="11100" cap="flat" cmpd="sng">
            <a:solidFill>
              <a:srgbClr val="664C00"/>
            </a:solidFill>
            <a:prstDash val="solid"/>
            <a:round/>
            <a:headEnd type="none" w="med" len="med"/>
            <a:tailEnd type="none" w="med" len="med"/>
          </a:ln>
        </p:spPr>
      </p:cxnSp>
      <p:cxnSp>
        <p:nvCxnSpPr>
          <p:cNvPr id="1083" name="Google Shape;1083;p12"/>
          <p:cNvCxnSpPr/>
          <p:nvPr/>
        </p:nvCxnSpPr>
        <p:spPr>
          <a:xfrm>
            <a:off x="5254418" y="3749421"/>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084" name="Google Shape;1084;p12"/>
          <p:cNvCxnSpPr/>
          <p:nvPr/>
        </p:nvCxnSpPr>
        <p:spPr>
          <a:xfrm rot="10800000">
            <a:off x="5245039" y="3734642"/>
            <a:ext cx="9379" cy="14779"/>
          </a:xfrm>
          <a:prstGeom prst="straightConnector1">
            <a:avLst/>
          </a:prstGeom>
          <a:noFill/>
          <a:ln w="11100" cap="flat" cmpd="sng">
            <a:solidFill>
              <a:srgbClr val="664C00"/>
            </a:solidFill>
            <a:prstDash val="solid"/>
            <a:round/>
            <a:headEnd type="none" w="med" len="med"/>
            <a:tailEnd type="none" w="med" len="med"/>
          </a:ln>
        </p:spPr>
      </p:cxnSp>
      <p:cxnSp>
        <p:nvCxnSpPr>
          <p:cNvPr id="1085" name="Google Shape;1085;p12"/>
          <p:cNvCxnSpPr/>
          <p:nvPr/>
        </p:nvCxnSpPr>
        <p:spPr>
          <a:xfrm>
            <a:off x="5245039" y="3734642"/>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086" name="Google Shape;1086;p12"/>
          <p:cNvCxnSpPr/>
          <p:nvPr/>
        </p:nvCxnSpPr>
        <p:spPr>
          <a:xfrm rot="10800000">
            <a:off x="5234320" y="3727924"/>
            <a:ext cx="10719" cy="6718"/>
          </a:xfrm>
          <a:prstGeom prst="straightConnector1">
            <a:avLst/>
          </a:prstGeom>
          <a:noFill/>
          <a:ln w="11100" cap="flat" cmpd="sng">
            <a:solidFill>
              <a:srgbClr val="664C00"/>
            </a:solidFill>
            <a:prstDash val="solid"/>
            <a:round/>
            <a:headEnd type="none" w="med" len="med"/>
            <a:tailEnd type="none" w="med" len="med"/>
          </a:ln>
        </p:spPr>
      </p:cxnSp>
      <p:cxnSp>
        <p:nvCxnSpPr>
          <p:cNvPr id="1087" name="Google Shape;1087;p12"/>
          <p:cNvCxnSpPr/>
          <p:nvPr/>
        </p:nvCxnSpPr>
        <p:spPr>
          <a:xfrm rot="10800000">
            <a:off x="5204844" y="3721206"/>
            <a:ext cx="29476" cy="6718"/>
          </a:xfrm>
          <a:prstGeom prst="straightConnector1">
            <a:avLst/>
          </a:prstGeom>
          <a:noFill/>
          <a:ln w="11100" cap="flat" cmpd="sng">
            <a:solidFill>
              <a:srgbClr val="664C00"/>
            </a:solidFill>
            <a:prstDash val="solid"/>
            <a:round/>
            <a:headEnd type="none" w="med" len="med"/>
            <a:tailEnd type="none" w="med" len="med"/>
          </a:ln>
        </p:spPr>
      </p:cxnSp>
      <p:cxnSp>
        <p:nvCxnSpPr>
          <p:cNvPr id="1088" name="Google Shape;1088;p12"/>
          <p:cNvCxnSpPr/>
          <p:nvPr/>
        </p:nvCxnSpPr>
        <p:spPr>
          <a:xfrm rot="10800000">
            <a:off x="5195465" y="3713145"/>
            <a:ext cx="9379" cy="6718"/>
          </a:xfrm>
          <a:prstGeom prst="straightConnector1">
            <a:avLst/>
          </a:prstGeom>
          <a:noFill/>
          <a:ln w="11100" cap="flat" cmpd="sng">
            <a:solidFill>
              <a:srgbClr val="664C00"/>
            </a:solidFill>
            <a:prstDash val="solid"/>
            <a:round/>
            <a:headEnd type="none" w="med" len="med"/>
            <a:tailEnd type="none" w="med" len="med"/>
          </a:ln>
        </p:spPr>
      </p:cxnSp>
      <p:cxnSp>
        <p:nvCxnSpPr>
          <p:cNvPr id="1089" name="Google Shape;1089;p12"/>
          <p:cNvCxnSpPr/>
          <p:nvPr/>
        </p:nvCxnSpPr>
        <p:spPr>
          <a:xfrm flipH="1">
            <a:off x="5186086" y="3713145"/>
            <a:ext cx="9379" cy="1344"/>
          </a:xfrm>
          <a:prstGeom prst="straightConnector1">
            <a:avLst/>
          </a:prstGeom>
          <a:noFill/>
          <a:ln w="11100" cap="flat" cmpd="sng">
            <a:solidFill>
              <a:srgbClr val="664C00"/>
            </a:solidFill>
            <a:prstDash val="solid"/>
            <a:round/>
            <a:headEnd type="none" w="med" len="med"/>
            <a:tailEnd type="none" w="med" len="med"/>
          </a:ln>
        </p:spPr>
      </p:cxnSp>
      <p:cxnSp>
        <p:nvCxnSpPr>
          <p:cNvPr id="1090" name="Google Shape;1090;p12"/>
          <p:cNvCxnSpPr/>
          <p:nvPr/>
        </p:nvCxnSpPr>
        <p:spPr>
          <a:xfrm>
            <a:off x="5186086" y="3713145"/>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091" name="Google Shape;1091;p12"/>
          <p:cNvCxnSpPr/>
          <p:nvPr/>
        </p:nvCxnSpPr>
        <p:spPr>
          <a:xfrm rot="10800000">
            <a:off x="5176707" y="3706428"/>
            <a:ext cx="9379" cy="6718"/>
          </a:xfrm>
          <a:prstGeom prst="straightConnector1">
            <a:avLst/>
          </a:prstGeom>
          <a:noFill/>
          <a:ln w="11100" cap="flat" cmpd="sng">
            <a:solidFill>
              <a:srgbClr val="664C00"/>
            </a:solidFill>
            <a:prstDash val="solid"/>
            <a:round/>
            <a:headEnd type="none" w="med" len="med"/>
            <a:tailEnd type="none" w="med" len="med"/>
          </a:ln>
        </p:spPr>
      </p:cxnSp>
      <p:cxnSp>
        <p:nvCxnSpPr>
          <p:cNvPr id="1092" name="Google Shape;1092;p12"/>
          <p:cNvCxnSpPr/>
          <p:nvPr/>
        </p:nvCxnSpPr>
        <p:spPr>
          <a:xfrm rot="10800000">
            <a:off x="5167329" y="3706428"/>
            <a:ext cx="9379" cy="0"/>
          </a:xfrm>
          <a:prstGeom prst="straightConnector1">
            <a:avLst/>
          </a:prstGeom>
          <a:noFill/>
          <a:ln w="11100" cap="flat" cmpd="sng">
            <a:solidFill>
              <a:srgbClr val="664C00"/>
            </a:solidFill>
            <a:prstDash val="solid"/>
            <a:round/>
            <a:headEnd type="none" w="med" len="med"/>
            <a:tailEnd type="none" w="med" len="med"/>
          </a:ln>
        </p:spPr>
      </p:cxnSp>
      <p:cxnSp>
        <p:nvCxnSpPr>
          <p:cNvPr id="1093" name="Google Shape;1093;p12"/>
          <p:cNvCxnSpPr/>
          <p:nvPr/>
        </p:nvCxnSpPr>
        <p:spPr>
          <a:xfrm rot="10800000" flipH="1">
            <a:off x="5167329" y="3691649"/>
            <a:ext cx="9379" cy="14779"/>
          </a:xfrm>
          <a:prstGeom prst="straightConnector1">
            <a:avLst/>
          </a:prstGeom>
          <a:noFill/>
          <a:ln w="11100" cap="flat" cmpd="sng">
            <a:solidFill>
              <a:srgbClr val="664C00"/>
            </a:solidFill>
            <a:prstDash val="solid"/>
            <a:round/>
            <a:headEnd type="none" w="med" len="med"/>
            <a:tailEnd type="none" w="med" len="med"/>
          </a:ln>
        </p:spPr>
      </p:cxnSp>
      <p:cxnSp>
        <p:nvCxnSpPr>
          <p:cNvPr id="1094" name="Google Shape;1094;p12"/>
          <p:cNvCxnSpPr/>
          <p:nvPr/>
        </p:nvCxnSpPr>
        <p:spPr>
          <a:xfrm rot="10800000" flipH="1">
            <a:off x="5176707" y="3683587"/>
            <a:ext cx="9379" cy="8061"/>
          </a:xfrm>
          <a:prstGeom prst="straightConnector1">
            <a:avLst/>
          </a:prstGeom>
          <a:noFill/>
          <a:ln w="11100" cap="flat" cmpd="sng">
            <a:solidFill>
              <a:srgbClr val="664C00"/>
            </a:solidFill>
            <a:prstDash val="solid"/>
            <a:round/>
            <a:headEnd type="none" w="med" len="med"/>
            <a:tailEnd type="none" w="med" len="med"/>
          </a:ln>
        </p:spPr>
      </p:cxnSp>
      <p:cxnSp>
        <p:nvCxnSpPr>
          <p:cNvPr id="1095" name="Google Shape;1095;p12"/>
          <p:cNvCxnSpPr/>
          <p:nvPr/>
        </p:nvCxnSpPr>
        <p:spPr>
          <a:xfrm rot="10800000" flipH="1">
            <a:off x="5190106" y="3676870"/>
            <a:ext cx="26797" cy="6718"/>
          </a:xfrm>
          <a:prstGeom prst="straightConnector1">
            <a:avLst/>
          </a:prstGeom>
          <a:noFill/>
          <a:ln w="11100" cap="flat" cmpd="sng">
            <a:solidFill>
              <a:srgbClr val="664C00"/>
            </a:solidFill>
            <a:prstDash val="solid"/>
            <a:round/>
            <a:headEnd type="none" w="med" len="med"/>
            <a:tailEnd type="none" w="med" len="med"/>
          </a:ln>
        </p:spPr>
      </p:cxnSp>
      <p:cxnSp>
        <p:nvCxnSpPr>
          <p:cNvPr id="1096" name="Google Shape;1096;p12"/>
          <p:cNvCxnSpPr/>
          <p:nvPr/>
        </p:nvCxnSpPr>
        <p:spPr>
          <a:xfrm rot="10800000" flipH="1">
            <a:off x="5216903" y="3670152"/>
            <a:ext cx="28137" cy="5374"/>
          </a:xfrm>
          <a:prstGeom prst="straightConnector1">
            <a:avLst/>
          </a:prstGeom>
          <a:noFill/>
          <a:ln w="11100" cap="flat" cmpd="sng">
            <a:solidFill>
              <a:srgbClr val="664C00"/>
            </a:solidFill>
            <a:prstDash val="solid"/>
            <a:round/>
            <a:headEnd type="none" w="med" len="med"/>
            <a:tailEnd type="none" w="med" len="med"/>
          </a:ln>
        </p:spPr>
      </p:cxnSp>
      <p:cxnSp>
        <p:nvCxnSpPr>
          <p:cNvPr id="1097" name="Google Shape;1097;p12"/>
          <p:cNvCxnSpPr/>
          <p:nvPr/>
        </p:nvCxnSpPr>
        <p:spPr>
          <a:xfrm>
            <a:off x="5245039" y="3668809"/>
            <a:ext cx="18758" cy="1344"/>
          </a:xfrm>
          <a:prstGeom prst="straightConnector1">
            <a:avLst/>
          </a:prstGeom>
          <a:noFill/>
          <a:ln w="11100" cap="flat" cmpd="sng">
            <a:solidFill>
              <a:srgbClr val="664C00"/>
            </a:solidFill>
            <a:prstDash val="solid"/>
            <a:round/>
            <a:headEnd type="none" w="med" len="med"/>
            <a:tailEnd type="none" w="med" len="med"/>
          </a:ln>
        </p:spPr>
      </p:cxnSp>
      <p:cxnSp>
        <p:nvCxnSpPr>
          <p:cNvPr id="1098" name="Google Shape;1098;p12"/>
          <p:cNvCxnSpPr/>
          <p:nvPr/>
        </p:nvCxnSpPr>
        <p:spPr>
          <a:xfrm rot="10800000" flipH="1">
            <a:off x="5263797" y="3660747"/>
            <a:ext cx="29476" cy="8061"/>
          </a:xfrm>
          <a:prstGeom prst="straightConnector1">
            <a:avLst/>
          </a:prstGeom>
          <a:noFill/>
          <a:ln w="11100" cap="flat" cmpd="sng">
            <a:solidFill>
              <a:srgbClr val="664C00"/>
            </a:solidFill>
            <a:prstDash val="solid"/>
            <a:round/>
            <a:headEnd type="none" w="med" len="med"/>
            <a:tailEnd type="none" w="med" len="med"/>
          </a:ln>
        </p:spPr>
      </p:cxnSp>
      <p:cxnSp>
        <p:nvCxnSpPr>
          <p:cNvPr id="1099" name="Google Shape;1099;p12"/>
          <p:cNvCxnSpPr/>
          <p:nvPr/>
        </p:nvCxnSpPr>
        <p:spPr>
          <a:xfrm>
            <a:off x="5293273" y="3660747"/>
            <a:ext cx="20098" cy="1344"/>
          </a:xfrm>
          <a:prstGeom prst="straightConnector1">
            <a:avLst/>
          </a:prstGeom>
          <a:noFill/>
          <a:ln w="11100" cap="flat" cmpd="sng">
            <a:solidFill>
              <a:srgbClr val="664C00"/>
            </a:solidFill>
            <a:prstDash val="solid"/>
            <a:round/>
            <a:headEnd type="none" w="med" len="med"/>
            <a:tailEnd type="none" w="med" len="med"/>
          </a:ln>
        </p:spPr>
      </p:cxnSp>
      <p:cxnSp>
        <p:nvCxnSpPr>
          <p:cNvPr id="1100" name="Google Shape;1100;p12"/>
          <p:cNvCxnSpPr/>
          <p:nvPr/>
        </p:nvCxnSpPr>
        <p:spPr>
          <a:xfrm rot="10800000" flipH="1">
            <a:off x="5313371" y="3654030"/>
            <a:ext cx="38855" cy="6718"/>
          </a:xfrm>
          <a:prstGeom prst="straightConnector1">
            <a:avLst/>
          </a:prstGeom>
          <a:noFill/>
          <a:ln w="11100" cap="flat" cmpd="sng">
            <a:solidFill>
              <a:srgbClr val="664C00"/>
            </a:solidFill>
            <a:prstDash val="solid"/>
            <a:round/>
            <a:headEnd type="none" w="med" len="med"/>
            <a:tailEnd type="none" w="med" len="med"/>
          </a:ln>
        </p:spPr>
      </p:cxnSp>
      <p:cxnSp>
        <p:nvCxnSpPr>
          <p:cNvPr id="1101" name="Google Shape;1101;p12"/>
          <p:cNvCxnSpPr/>
          <p:nvPr/>
        </p:nvCxnSpPr>
        <p:spPr>
          <a:xfrm rot="10800000" flipH="1">
            <a:off x="5354906" y="3647312"/>
            <a:ext cx="26797" cy="5374"/>
          </a:xfrm>
          <a:prstGeom prst="straightConnector1">
            <a:avLst/>
          </a:prstGeom>
          <a:noFill/>
          <a:ln w="11100" cap="flat" cmpd="sng">
            <a:solidFill>
              <a:srgbClr val="664C00"/>
            </a:solidFill>
            <a:prstDash val="solid"/>
            <a:round/>
            <a:headEnd type="none" w="med" len="med"/>
            <a:tailEnd type="none" w="med" len="med"/>
          </a:ln>
        </p:spPr>
      </p:cxnSp>
      <p:cxnSp>
        <p:nvCxnSpPr>
          <p:cNvPr id="1102" name="Google Shape;1102;p12"/>
          <p:cNvCxnSpPr/>
          <p:nvPr/>
        </p:nvCxnSpPr>
        <p:spPr>
          <a:xfrm rot="10800000" flipH="1">
            <a:off x="5381702" y="3639251"/>
            <a:ext cx="29476" cy="6718"/>
          </a:xfrm>
          <a:prstGeom prst="straightConnector1">
            <a:avLst/>
          </a:prstGeom>
          <a:noFill/>
          <a:ln w="11100" cap="flat" cmpd="sng">
            <a:solidFill>
              <a:srgbClr val="664C00"/>
            </a:solidFill>
            <a:prstDash val="solid"/>
            <a:round/>
            <a:headEnd type="none" w="med" len="med"/>
            <a:tailEnd type="none" w="med" len="med"/>
          </a:ln>
        </p:spPr>
      </p:cxnSp>
      <p:cxnSp>
        <p:nvCxnSpPr>
          <p:cNvPr id="1103" name="Google Shape;1103;p12"/>
          <p:cNvCxnSpPr/>
          <p:nvPr/>
        </p:nvCxnSpPr>
        <p:spPr>
          <a:xfrm rot="10800000" flipH="1">
            <a:off x="5411179" y="3631189"/>
            <a:ext cx="20098" cy="6718"/>
          </a:xfrm>
          <a:prstGeom prst="straightConnector1">
            <a:avLst/>
          </a:prstGeom>
          <a:noFill/>
          <a:ln w="11100" cap="flat" cmpd="sng">
            <a:solidFill>
              <a:srgbClr val="664C00"/>
            </a:solidFill>
            <a:prstDash val="solid"/>
            <a:round/>
            <a:headEnd type="none" w="med" len="med"/>
            <a:tailEnd type="none" w="med" len="med"/>
          </a:ln>
        </p:spPr>
      </p:cxnSp>
      <p:cxnSp>
        <p:nvCxnSpPr>
          <p:cNvPr id="1104" name="Google Shape;1104;p12"/>
          <p:cNvCxnSpPr/>
          <p:nvPr/>
        </p:nvCxnSpPr>
        <p:spPr>
          <a:xfrm rot="10800000" flipH="1">
            <a:off x="5431276" y="3625815"/>
            <a:ext cx="8039" cy="5374"/>
          </a:xfrm>
          <a:prstGeom prst="straightConnector1">
            <a:avLst/>
          </a:prstGeom>
          <a:noFill/>
          <a:ln w="11100" cap="flat" cmpd="sng">
            <a:solidFill>
              <a:srgbClr val="664C00"/>
            </a:solidFill>
            <a:prstDash val="solid"/>
            <a:round/>
            <a:headEnd type="none" w="med" len="med"/>
            <a:tailEnd type="none" w="med" len="med"/>
          </a:ln>
        </p:spPr>
      </p:cxnSp>
      <p:cxnSp>
        <p:nvCxnSpPr>
          <p:cNvPr id="1105" name="Google Shape;1105;p12"/>
          <p:cNvCxnSpPr/>
          <p:nvPr/>
        </p:nvCxnSpPr>
        <p:spPr>
          <a:xfrm rot="10800000" flipH="1">
            <a:off x="5440655" y="3617754"/>
            <a:ext cx="8039" cy="6718"/>
          </a:xfrm>
          <a:prstGeom prst="straightConnector1">
            <a:avLst/>
          </a:prstGeom>
          <a:noFill/>
          <a:ln w="11100" cap="flat" cmpd="sng">
            <a:solidFill>
              <a:srgbClr val="664C00"/>
            </a:solidFill>
            <a:prstDash val="solid"/>
            <a:round/>
            <a:headEnd type="none" w="med" len="med"/>
            <a:tailEnd type="none" w="med" len="med"/>
          </a:ln>
        </p:spPr>
      </p:cxnSp>
      <p:cxnSp>
        <p:nvCxnSpPr>
          <p:cNvPr id="1106" name="Google Shape;1106;p12"/>
          <p:cNvCxnSpPr/>
          <p:nvPr/>
        </p:nvCxnSpPr>
        <p:spPr>
          <a:xfrm>
            <a:off x="5448694" y="3616411"/>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107" name="Google Shape;1107;p12"/>
          <p:cNvCxnSpPr/>
          <p:nvPr/>
        </p:nvCxnSpPr>
        <p:spPr>
          <a:xfrm rot="10800000">
            <a:off x="5439315" y="3609693"/>
            <a:ext cx="9379" cy="6718"/>
          </a:xfrm>
          <a:prstGeom prst="straightConnector1">
            <a:avLst/>
          </a:prstGeom>
          <a:noFill/>
          <a:ln w="11100" cap="flat" cmpd="sng">
            <a:solidFill>
              <a:srgbClr val="664C00"/>
            </a:solidFill>
            <a:prstDash val="solid"/>
            <a:round/>
            <a:headEnd type="none" w="med" len="med"/>
            <a:tailEnd type="none" w="med" len="med"/>
          </a:ln>
        </p:spPr>
      </p:cxnSp>
      <p:cxnSp>
        <p:nvCxnSpPr>
          <p:cNvPr id="1108" name="Google Shape;1108;p12"/>
          <p:cNvCxnSpPr/>
          <p:nvPr/>
        </p:nvCxnSpPr>
        <p:spPr>
          <a:xfrm>
            <a:off x="5439315" y="3609693"/>
            <a:ext cx="1340" cy="1344"/>
          </a:xfrm>
          <a:prstGeom prst="straightConnector1">
            <a:avLst/>
          </a:prstGeom>
          <a:noFill/>
          <a:ln w="11100" cap="flat" cmpd="sng">
            <a:solidFill>
              <a:srgbClr val="664C00"/>
            </a:solidFill>
            <a:prstDash val="solid"/>
            <a:round/>
            <a:headEnd type="none" w="med" len="med"/>
            <a:tailEnd type="none" w="med" len="med"/>
          </a:ln>
        </p:spPr>
      </p:cxnSp>
      <p:cxnSp>
        <p:nvCxnSpPr>
          <p:cNvPr id="1109" name="Google Shape;1109;p12"/>
          <p:cNvCxnSpPr/>
          <p:nvPr/>
        </p:nvCxnSpPr>
        <p:spPr>
          <a:xfrm rot="10800000">
            <a:off x="5420558" y="3602975"/>
            <a:ext cx="18758" cy="6718"/>
          </a:xfrm>
          <a:prstGeom prst="straightConnector1">
            <a:avLst/>
          </a:prstGeom>
          <a:noFill/>
          <a:ln w="11100" cap="flat" cmpd="sng">
            <a:solidFill>
              <a:srgbClr val="664C00"/>
            </a:solidFill>
            <a:prstDash val="solid"/>
            <a:round/>
            <a:headEnd type="none" w="med" len="med"/>
            <a:tailEnd type="none" w="med" len="med"/>
          </a:ln>
        </p:spPr>
      </p:cxnSp>
      <p:cxnSp>
        <p:nvCxnSpPr>
          <p:cNvPr id="1110" name="Google Shape;1110;p12"/>
          <p:cNvCxnSpPr/>
          <p:nvPr/>
        </p:nvCxnSpPr>
        <p:spPr>
          <a:xfrm rot="10800000">
            <a:off x="5389741" y="3596257"/>
            <a:ext cx="26797" cy="5374"/>
          </a:xfrm>
          <a:prstGeom prst="straightConnector1">
            <a:avLst/>
          </a:prstGeom>
          <a:noFill/>
          <a:ln w="11100" cap="flat" cmpd="sng">
            <a:solidFill>
              <a:srgbClr val="664C00"/>
            </a:solidFill>
            <a:prstDash val="solid"/>
            <a:round/>
            <a:headEnd type="none" w="med" len="med"/>
            <a:tailEnd type="none" w="med" len="med"/>
          </a:ln>
        </p:spPr>
      </p:cxnSp>
      <p:cxnSp>
        <p:nvCxnSpPr>
          <p:cNvPr id="1111" name="Google Shape;1111;p12"/>
          <p:cNvCxnSpPr/>
          <p:nvPr/>
        </p:nvCxnSpPr>
        <p:spPr>
          <a:xfrm flipH="1">
            <a:off x="5372323" y="3594914"/>
            <a:ext cx="17418" cy="1344"/>
          </a:xfrm>
          <a:prstGeom prst="straightConnector1">
            <a:avLst/>
          </a:prstGeom>
          <a:noFill/>
          <a:ln w="11100" cap="flat" cmpd="sng">
            <a:solidFill>
              <a:srgbClr val="664C00"/>
            </a:solidFill>
            <a:prstDash val="solid"/>
            <a:round/>
            <a:headEnd type="none" w="med" len="med"/>
            <a:tailEnd type="none" w="med" len="med"/>
          </a:ln>
        </p:spPr>
      </p:cxnSp>
      <p:cxnSp>
        <p:nvCxnSpPr>
          <p:cNvPr id="1112" name="Google Shape;1112;p12"/>
          <p:cNvCxnSpPr/>
          <p:nvPr/>
        </p:nvCxnSpPr>
        <p:spPr>
          <a:xfrm rot="10800000">
            <a:off x="5332128" y="3589540"/>
            <a:ext cx="34836" cy="5374"/>
          </a:xfrm>
          <a:prstGeom prst="straightConnector1">
            <a:avLst/>
          </a:prstGeom>
          <a:noFill/>
          <a:ln w="11100" cap="flat" cmpd="sng">
            <a:solidFill>
              <a:srgbClr val="664C00"/>
            </a:solidFill>
            <a:prstDash val="solid"/>
            <a:round/>
            <a:headEnd type="none" w="med" len="med"/>
            <a:tailEnd type="none" w="med" len="med"/>
          </a:ln>
        </p:spPr>
      </p:cxnSp>
      <p:cxnSp>
        <p:nvCxnSpPr>
          <p:cNvPr id="1113" name="Google Shape;1113;p12"/>
          <p:cNvCxnSpPr/>
          <p:nvPr/>
        </p:nvCxnSpPr>
        <p:spPr>
          <a:xfrm rot="10800000">
            <a:off x="5285234" y="3581479"/>
            <a:ext cx="41535" cy="6718"/>
          </a:xfrm>
          <a:prstGeom prst="straightConnector1">
            <a:avLst/>
          </a:prstGeom>
          <a:noFill/>
          <a:ln w="11100" cap="flat" cmpd="sng">
            <a:solidFill>
              <a:srgbClr val="664C00"/>
            </a:solidFill>
            <a:prstDash val="solid"/>
            <a:round/>
            <a:headEnd type="none" w="med" len="med"/>
            <a:tailEnd type="none" w="med" len="med"/>
          </a:ln>
        </p:spPr>
      </p:cxnSp>
      <p:cxnSp>
        <p:nvCxnSpPr>
          <p:cNvPr id="1114" name="Google Shape;1114;p12"/>
          <p:cNvCxnSpPr/>
          <p:nvPr/>
        </p:nvCxnSpPr>
        <p:spPr>
          <a:xfrm flipH="1">
            <a:off x="5245039" y="3580135"/>
            <a:ext cx="40195" cy="1344"/>
          </a:xfrm>
          <a:prstGeom prst="straightConnector1">
            <a:avLst/>
          </a:prstGeom>
          <a:noFill/>
          <a:ln w="11100" cap="flat" cmpd="sng">
            <a:solidFill>
              <a:srgbClr val="664C00"/>
            </a:solidFill>
            <a:prstDash val="solid"/>
            <a:round/>
            <a:headEnd type="none" w="med" len="med"/>
            <a:tailEnd type="none" w="med" len="med"/>
          </a:ln>
        </p:spPr>
      </p:cxnSp>
      <p:cxnSp>
        <p:nvCxnSpPr>
          <p:cNvPr id="1115" name="Google Shape;1115;p12"/>
          <p:cNvCxnSpPr/>
          <p:nvPr/>
        </p:nvCxnSpPr>
        <p:spPr>
          <a:xfrm rot="10800000">
            <a:off x="5186086" y="3573417"/>
            <a:ext cx="58953" cy="6718"/>
          </a:xfrm>
          <a:prstGeom prst="straightConnector1">
            <a:avLst/>
          </a:prstGeom>
          <a:noFill/>
          <a:ln w="11100" cap="flat" cmpd="sng">
            <a:solidFill>
              <a:srgbClr val="664C00"/>
            </a:solidFill>
            <a:prstDash val="solid"/>
            <a:round/>
            <a:headEnd type="none" w="med" len="med"/>
            <a:tailEnd type="none" w="med" len="med"/>
          </a:ln>
        </p:spPr>
      </p:cxnSp>
      <p:cxnSp>
        <p:nvCxnSpPr>
          <p:cNvPr id="1116" name="Google Shape;1116;p12"/>
          <p:cNvCxnSpPr/>
          <p:nvPr/>
        </p:nvCxnSpPr>
        <p:spPr>
          <a:xfrm rot="10800000">
            <a:off x="5157950" y="3573417"/>
            <a:ext cx="28137" cy="0"/>
          </a:xfrm>
          <a:prstGeom prst="straightConnector1">
            <a:avLst/>
          </a:prstGeom>
          <a:noFill/>
          <a:ln w="11100" cap="flat" cmpd="sng">
            <a:solidFill>
              <a:srgbClr val="664C00"/>
            </a:solidFill>
            <a:prstDash val="solid"/>
            <a:round/>
            <a:headEnd type="none" w="med" len="med"/>
            <a:tailEnd type="none" w="med" len="med"/>
          </a:ln>
        </p:spPr>
      </p:cxnSp>
      <p:cxnSp>
        <p:nvCxnSpPr>
          <p:cNvPr id="1117" name="Google Shape;1117;p12"/>
          <p:cNvCxnSpPr/>
          <p:nvPr/>
        </p:nvCxnSpPr>
        <p:spPr>
          <a:xfrm rot="10800000">
            <a:off x="5128473" y="3573417"/>
            <a:ext cx="29476" cy="0"/>
          </a:xfrm>
          <a:prstGeom prst="straightConnector1">
            <a:avLst/>
          </a:prstGeom>
          <a:noFill/>
          <a:ln w="11100" cap="flat" cmpd="sng">
            <a:solidFill>
              <a:srgbClr val="664C00"/>
            </a:solidFill>
            <a:prstDash val="solid"/>
            <a:round/>
            <a:headEnd type="none" w="med" len="med"/>
            <a:tailEnd type="none" w="med" len="med"/>
          </a:ln>
        </p:spPr>
      </p:cxnSp>
      <p:cxnSp>
        <p:nvCxnSpPr>
          <p:cNvPr id="1118" name="Google Shape;1118;p12"/>
          <p:cNvCxnSpPr/>
          <p:nvPr/>
        </p:nvCxnSpPr>
        <p:spPr>
          <a:xfrm rot="10800000">
            <a:off x="5069521" y="3566700"/>
            <a:ext cx="52254" cy="6718"/>
          </a:xfrm>
          <a:prstGeom prst="straightConnector1">
            <a:avLst/>
          </a:prstGeom>
          <a:noFill/>
          <a:ln w="11100" cap="flat" cmpd="sng">
            <a:solidFill>
              <a:srgbClr val="664C00"/>
            </a:solidFill>
            <a:prstDash val="solid"/>
            <a:round/>
            <a:headEnd type="none" w="med" len="med"/>
            <a:tailEnd type="none" w="med" len="med"/>
          </a:ln>
        </p:spPr>
      </p:cxnSp>
      <p:cxnSp>
        <p:nvCxnSpPr>
          <p:cNvPr id="1119" name="Google Shape;1119;p12"/>
          <p:cNvCxnSpPr/>
          <p:nvPr/>
        </p:nvCxnSpPr>
        <p:spPr>
          <a:xfrm rot="10800000">
            <a:off x="5010568" y="3557295"/>
            <a:ext cx="58953" cy="9405"/>
          </a:xfrm>
          <a:prstGeom prst="straightConnector1">
            <a:avLst/>
          </a:prstGeom>
          <a:noFill/>
          <a:ln w="11100" cap="flat" cmpd="sng">
            <a:solidFill>
              <a:srgbClr val="664C00"/>
            </a:solidFill>
            <a:prstDash val="solid"/>
            <a:round/>
            <a:headEnd type="none" w="med" len="med"/>
            <a:tailEnd type="none" w="med" len="med"/>
          </a:ln>
        </p:spPr>
      </p:cxnSp>
      <p:cxnSp>
        <p:nvCxnSpPr>
          <p:cNvPr id="1120" name="Google Shape;1120;p12"/>
          <p:cNvCxnSpPr/>
          <p:nvPr/>
        </p:nvCxnSpPr>
        <p:spPr>
          <a:xfrm rot="10800000">
            <a:off x="4962334" y="3550577"/>
            <a:ext cx="48234" cy="6718"/>
          </a:xfrm>
          <a:prstGeom prst="straightConnector1">
            <a:avLst/>
          </a:prstGeom>
          <a:noFill/>
          <a:ln w="11100" cap="flat" cmpd="sng">
            <a:solidFill>
              <a:srgbClr val="664C00"/>
            </a:solidFill>
            <a:prstDash val="solid"/>
            <a:round/>
            <a:headEnd type="none" w="med" len="med"/>
            <a:tailEnd type="none" w="med" len="med"/>
          </a:ln>
        </p:spPr>
      </p:cxnSp>
      <p:cxnSp>
        <p:nvCxnSpPr>
          <p:cNvPr id="1121" name="Google Shape;1121;p12"/>
          <p:cNvCxnSpPr/>
          <p:nvPr/>
        </p:nvCxnSpPr>
        <p:spPr>
          <a:xfrm rot="10800000">
            <a:off x="4914100" y="3543860"/>
            <a:ext cx="48234" cy="6718"/>
          </a:xfrm>
          <a:prstGeom prst="straightConnector1">
            <a:avLst/>
          </a:prstGeom>
          <a:noFill/>
          <a:ln w="11100" cap="flat" cmpd="sng">
            <a:solidFill>
              <a:srgbClr val="664C00"/>
            </a:solidFill>
            <a:prstDash val="solid"/>
            <a:round/>
            <a:headEnd type="none" w="med" len="med"/>
            <a:tailEnd type="none" w="med" len="med"/>
          </a:ln>
        </p:spPr>
      </p:cxnSp>
      <p:cxnSp>
        <p:nvCxnSpPr>
          <p:cNvPr id="1122" name="Google Shape;1122;p12"/>
          <p:cNvCxnSpPr/>
          <p:nvPr/>
        </p:nvCxnSpPr>
        <p:spPr>
          <a:xfrm rot="10800000">
            <a:off x="4883284" y="3537142"/>
            <a:ext cx="26797" cy="6718"/>
          </a:xfrm>
          <a:prstGeom prst="straightConnector1">
            <a:avLst/>
          </a:prstGeom>
          <a:noFill/>
          <a:ln w="11100" cap="flat" cmpd="sng">
            <a:solidFill>
              <a:srgbClr val="664C00"/>
            </a:solidFill>
            <a:prstDash val="solid"/>
            <a:round/>
            <a:headEnd type="none" w="med" len="med"/>
            <a:tailEnd type="none" w="med" len="med"/>
          </a:ln>
        </p:spPr>
      </p:cxnSp>
      <p:cxnSp>
        <p:nvCxnSpPr>
          <p:cNvPr id="1123" name="Google Shape;1123;p12"/>
          <p:cNvCxnSpPr/>
          <p:nvPr/>
        </p:nvCxnSpPr>
        <p:spPr>
          <a:xfrm rot="10800000">
            <a:off x="4825671" y="3522363"/>
            <a:ext cx="57613" cy="13435"/>
          </a:xfrm>
          <a:prstGeom prst="straightConnector1">
            <a:avLst/>
          </a:prstGeom>
          <a:noFill/>
          <a:ln w="11100" cap="flat" cmpd="sng">
            <a:solidFill>
              <a:srgbClr val="664C00"/>
            </a:solidFill>
            <a:prstDash val="solid"/>
            <a:round/>
            <a:headEnd type="none" w="med" len="med"/>
            <a:tailEnd type="none" w="med" len="med"/>
          </a:ln>
        </p:spPr>
      </p:cxnSp>
      <p:cxnSp>
        <p:nvCxnSpPr>
          <p:cNvPr id="1124" name="Google Shape;1124;p12"/>
          <p:cNvCxnSpPr/>
          <p:nvPr/>
        </p:nvCxnSpPr>
        <p:spPr>
          <a:xfrm rot="10800000">
            <a:off x="4796194" y="3515645"/>
            <a:ext cx="26797" cy="5374"/>
          </a:xfrm>
          <a:prstGeom prst="straightConnector1">
            <a:avLst/>
          </a:prstGeom>
          <a:noFill/>
          <a:ln w="11100" cap="flat" cmpd="sng">
            <a:solidFill>
              <a:srgbClr val="664C00"/>
            </a:solidFill>
            <a:prstDash val="solid"/>
            <a:round/>
            <a:headEnd type="none" w="med" len="med"/>
            <a:tailEnd type="none" w="med" len="med"/>
          </a:ln>
        </p:spPr>
      </p:cxnSp>
      <p:cxnSp>
        <p:nvCxnSpPr>
          <p:cNvPr id="1125" name="Google Shape;1125;p12"/>
          <p:cNvCxnSpPr/>
          <p:nvPr/>
        </p:nvCxnSpPr>
        <p:spPr>
          <a:xfrm rot="10800000">
            <a:off x="4777437" y="3508928"/>
            <a:ext cx="18758" cy="5374"/>
          </a:xfrm>
          <a:prstGeom prst="straightConnector1">
            <a:avLst/>
          </a:prstGeom>
          <a:noFill/>
          <a:ln w="11100" cap="flat" cmpd="sng">
            <a:solidFill>
              <a:srgbClr val="664C00"/>
            </a:solidFill>
            <a:prstDash val="solid"/>
            <a:round/>
            <a:headEnd type="none" w="med" len="med"/>
            <a:tailEnd type="none" w="med" len="med"/>
          </a:ln>
        </p:spPr>
      </p:cxnSp>
      <p:sp>
        <p:nvSpPr>
          <p:cNvPr id="1126" name="Google Shape;1126;p12"/>
          <p:cNvSpPr/>
          <p:nvPr/>
        </p:nvSpPr>
        <p:spPr>
          <a:xfrm>
            <a:off x="2787781" y="4159200"/>
            <a:ext cx="825270"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dirty="0">
                <a:solidFill>
                  <a:srgbClr val="D6ECFF"/>
                </a:solidFill>
                <a:latin typeface="18 VAG Rounded Light   02390" pitchFamily="2" charset="0"/>
                <a:sym typeface="Arial"/>
              </a:rPr>
              <a:t>Registers</a:t>
            </a:r>
            <a:endParaRPr sz="1400" u="none" strike="noStrike" cap="none" dirty="0">
              <a:solidFill>
                <a:schemeClr val="lt1"/>
              </a:solidFill>
              <a:latin typeface="18 VAG Rounded Light   02390" pitchFamily="2" charset="0"/>
              <a:sym typeface="Arial"/>
            </a:endParaRPr>
          </a:p>
        </p:txBody>
      </p:sp>
      <p:sp>
        <p:nvSpPr>
          <p:cNvPr id="1127" name="Google Shape;1127;p12"/>
          <p:cNvSpPr/>
          <p:nvPr/>
        </p:nvSpPr>
        <p:spPr>
          <a:xfrm>
            <a:off x="2777062" y="3418911"/>
            <a:ext cx="723511"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18 VAG Rounded Light   02390" pitchFamily="2" charset="0"/>
                <a:sym typeface="Arial"/>
              </a:rPr>
              <a:t>Memory </a:t>
            </a:r>
            <a:endParaRPr sz="1400" u="none" strike="noStrike" cap="none">
              <a:solidFill>
                <a:schemeClr val="lt1"/>
              </a:solidFill>
              <a:latin typeface="18 VAG Rounded Light   02390" pitchFamily="2" charset="0"/>
              <a:sym typeface="Arial"/>
            </a:endParaRPr>
          </a:p>
        </p:txBody>
      </p:sp>
      <p:sp>
        <p:nvSpPr>
          <p:cNvPr id="1128" name="Google Shape;1128;p12"/>
          <p:cNvSpPr/>
          <p:nvPr/>
        </p:nvSpPr>
        <p:spPr>
          <a:xfrm>
            <a:off x="2314819" y="4159200"/>
            <a:ext cx="66992" cy="24586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a:solidFill>
                  <a:srgbClr val="D6ECFF"/>
                </a:solidFill>
                <a:latin typeface="18 VAG Rounded Light   02390" pitchFamily="2" charset="0"/>
                <a:sym typeface="Arial"/>
              </a:rPr>
              <a:t>1</a:t>
            </a:r>
            <a:endParaRPr sz="1400" u="none" strike="noStrike" cap="none">
              <a:solidFill>
                <a:schemeClr val="lt1"/>
              </a:solidFill>
              <a:latin typeface="18 VAG Rounded Light   02390" pitchFamily="2" charset="0"/>
              <a:sym typeface="Arial"/>
            </a:endParaRPr>
          </a:p>
        </p:txBody>
      </p:sp>
      <p:sp>
        <p:nvSpPr>
          <p:cNvPr id="1129" name="Google Shape;1129;p12"/>
          <p:cNvSpPr/>
          <p:nvPr/>
        </p:nvSpPr>
        <p:spPr>
          <a:xfrm>
            <a:off x="2104465" y="3418911"/>
            <a:ext cx="300775"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dirty="0">
                <a:solidFill>
                  <a:srgbClr val="D6ECFF"/>
                </a:solidFill>
                <a:latin typeface="18 VAG Rounded Light   02390" pitchFamily="2" charset="0"/>
                <a:sym typeface="Arial"/>
              </a:rPr>
              <a:t>100</a:t>
            </a:r>
            <a:endParaRPr sz="1400" u="none" strike="noStrike" cap="none" dirty="0">
              <a:solidFill>
                <a:schemeClr val="lt1"/>
              </a:solidFill>
              <a:latin typeface="18 VAG Rounded Light   02390" pitchFamily="2" charset="0"/>
              <a:sym typeface="Arial"/>
            </a:endParaRPr>
          </a:p>
        </p:txBody>
      </p:sp>
      <p:sp>
        <p:nvSpPr>
          <p:cNvPr id="1130" name="Google Shape;1130;p12"/>
          <p:cNvSpPr/>
          <p:nvPr/>
        </p:nvSpPr>
        <p:spPr>
          <a:xfrm>
            <a:off x="4691687" y="3288587"/>
            <a:ext cx="108258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E4DDD2"/>
              </a:buClr>
              <a:buSzPts val="1600"/>
              <a:buFont typeface="Arial"/>
              <a:buNone/>
            </a:pPr>
            <a:r>
              <a:rPr lang="en-US" sz="1600" u="none" strike="noStrike" cap="none" dirty="0">
                <a:solidFill>
                  <a:srgbClr val="E4DDD2"/>
                </a:solidFill>
                <a:latin typeface="18 VAG Rounded Light   02390" pitchFamily="2" charset="0"/>
                <a:sym typeface="Arial"/>
              </a:rPr>
              <a:t>Sacramento</a:t>
            </a:r>
            <a:endParaRPr sz="1400" u="none" strike="noStrike" cap="none" dirty="0">
              <a:solidFill>
                <a:srgbClr val="E4DDD2"/>
              </a:solidFill>
              <a:latin typeface="18 VAG Rounded Light   02390" pitchFamily="2" charset="0"/>
              <a:sym typeface="Arial"/>
            </a:endParaRPr>
          </a:p>
        </p:txBody>
      </p:sp>
      <p:sp>
        <p:nvSpPr>
          <p:cNvPr id="1131" name="Google Shape;1131;p12"/>
          <p:cNvSpPr/>
          <p:nvPr/>
        </p:nvSpPr>
        <p:spPr>
          <a:xfrm>
            <a:off x="5324262" y="4306989"/>
            <a:ext cx="803437"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dirty="0">
                <a:solidFill>
                  <a:srgbClr val="D6ECFF"/>
                </a:solidFill>
                <a:latin typeface="18 VAG Rounded Light   02390" pitchFamily="2" charset="0"/>
                <a:sym typeface="Arial"/>
              </a:rPr>
              <a:t>My Head</a:t>
            </a:r>
            <a:endParaRPr sz="1400" u="none" strike="noStrike" cap="none" dirty="0">
              <a:solidFill>
                <a:schemeClr val="lt1"/>
              </a:solidFill>
              <a:latin typeface="18 VAG Rounded Light   02390" pitchFamily="2" charset="0"/>
              <a:sym typeface="Arial"/>
            </a:endParaRPr>
          </a:p>
        </p:txBody>
      </p:sp>
      <p:sp>
        <p:nvSpPr>
          <p:cNvPr id="1132" name="Google Shape;1132;p12"/>
          <p:cNvSpPr/>
          <p:nvPr/>
        </p:nvSpPr>
        <p:spPr>
          <a:xfrm>
            <a:off x="5097831" y="4296241"/>
            <a:ext cx="184897" cy="87330"/>
          </a:xfrm>
          <a:prstGeom prst="ellipse">
            <a:avLst/>
          </a:prstGeom>
          <a:solidFill>
            <a:srgbClr val="FFCCCC"/>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sp>
        <p:nvSpPr>
          <p:cNvPr id="1133" name="Google Shape;1133;p12"/>
          <p:cNvSpPr/>
          <p:nvPr/>
        </p:nvSpPr>
        <p:spPr>
          <a:xfrm>
            <a:off x="5097831" y="4296241"/>
            <a:ext cx="184897" cy="87330"/>
          </a:xfrm>
          <a:prstGeom prst="ellipse">
            <a:avLst/>
          </a:pr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134" name="Google Shape;1134;p12"/>
          <p:cNvCxnSpPr/>
          <p:nvPr/>
        </p:nvCxnSpPr>
        <p:spPr>
          <a:xfrm>
            <a:off x="5186260" y="4388945"/>
            <a:ext cx="1340" cy="103452"/>
          </a:xfrm>
          <a:prstGeom prst="straightConnector1">
            <a:avLst/>
          </a:prstGeom>
          <a:noFill/>
          <a:ln w="11100" cap="flat" cmpd="sng">
            <a:solidFill>
              <a:srgbClr val="FFFFFF"/>
            </a:solidFill>
            <a:prstDash val="solid"/>
            <a:round/>
            <a:headEnd type="none" w="med" len="med"/>
            <a:tailEnd type="none" w="med" len="med"/>
          </a:ln>
        </p:spPr>
      </p:cxnSp>
      <p:sp>
        <p:nvSpPr>
          <p:cNvPr id="1135" name="Google Shape;1135;p12"/>
          <p:cNvSpPr/>
          <p:nvPr/>
        </p:nvSpPr>
        <p:spPr>
          <a:xfrm>
            <a:off x="6960881" y="3299336"/>
            <a:ext cx="57040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dirty="0">
                <a:solidFill>
                  <a:srgbClr val="D6ECFF"/>
                </a:solidFill>
                <a:latin typeface="18 VAG Rounded Light   02390" pitchFamily="2" charset="0"/>
                <a:sym typeface="Arial"/>
              </a:rPr>
              <a:t>1.5 </a:t>
            </a:r>
            <a:r>
              <a:rPr lang="en-US" sz="1600" u="none" strike="noStrike" cap="none" dirty="0" err="1">
                <a:solidFill>
                  <a:srgbClr val="D6ECFF"/>
                </a:solidFill>
                <a:latin typeface="18 VAG Rounded Light   02390" pitchFamily="2" charset="0"/>
                <a:sym typeface="Arial"/>
              </a:rPr>
              <a:t>hr</a:t>
            </a:r>
            <a:endParaRPr sz="1400" u="none" strike="noStrike" cap="none" dirty="0">
              <a:solidFill>
                <a:schemeClr val="lt1"/>
              </a:solidFill>
              <a:latin typeface="18 VAG Rounded Light   02390" pitchFamily="2" charset="0"/>
              <a:sym typeface="Arial"/>
            </a:endParaRPr>
          </a:p>
        </p:txBody>
      </p:sp>
      <p:sp>
        <p:nvSpPr>
          <p:cNvPr id="1136" name="Google Shape;1136;p12"/>
          <p:cNvSpPr/>
          <p:nvPr/>
        </p:nvSpPr>
        <p:spPr>
          <a:xfrm>
            <a:off x="7006458" y="4306989"/>
            <a:ext cx="5293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600"/>
              <a:buFont typeface="Arial"/>
              <a:buNone/>
            </a:pPr>
            <a:r>
              <a:rPr lang="en-US" sz="1600" u="none" strike="noStrike" cap="none" dirty="0">
                <a:solidFill>
                  <a:srgbClr val="D6ECFF"/>
                </a:solidFill>
                <a:latin typeface="18 VAG Rounded Light   02390" pitchFamily="2" charset="0"/>
                <a:sym typeface="Arial"/>
              </a:rPr>
              <a:t>1 min</a:t>
            </a:r>
            <a:endParaRPr sz="1400" u="none" strike="noStrike" cap="none" dirty="0">
              <a:solidFill>
                <a:schemeClr val="lt1"/>
              </a:solidFill>
              <a:latin typeface="18 VAG Rounded Light   02390" pitchFamily="2" charset="0"/>
              <a:sym typeface="Arial"/>
            </a:endParaRPr>
          </a:p>
        </p:txBody>
      </p:sp>
      <p:cxnSp>
        <p:nvCxnSpPr>
          <p:cNvPr id="1137" name="Google Shape;1137;p12"/>
          <p:cNvCxnSpPr/>
          <p:nvPr/>
        </p:nvCxnSpPr>
        <p:spPr>
          <a:xfrm>
            <a:off x="4601918" y="3315458"/>
            <a:ext cx="1340" cy="1344"/>
          </a:xfrm>
          <a:prstGeom prst="straightConnector1">
            <a:avLst/>
          </a:prstGeom>
          <a:noFill/>
          <a:ln w="11100" cap="flat" cmpd="sng">
            <a:solidFill>
              <a:srgbClr val="DD0806"/>
            </a:solidFill>
            <a:prstDash val="solid"/>
            <a:round/>
            <a:headEnd type="none" w="med" len="med"/>
            <a:tailEnd type="none" w="med" len="med"/>
          </a:ln>
        </p:spPr>
      </p:cxnSp>
      <p:cxnSp>
        <p:nvCxnSpPr>
          <p:cNvPr id="1138" name="Google Shape;1138;p12"/>
          <p:cNvCxnSpPr/>
          <p:nvPr/>
        </p:nvCxnSpPr>
        <p:spPr>
          <a:xfrm>
            <a:off x="4601918" y="3315458"/>
            <a:ext cx="1385390" cy="1344"/>
          </a:xfrm>
          <a:prstGeom prst="straightConnector1">
            <a:avLst/>
          </a:prstGeom>
          <a:noFill/>
          <a:ln w="11100" cap="flat" cmpd="sng">
            <a:solidFill>
              <a:srgbClr val="000000"/>
            </a:solidFill>
            <a:prstDash val="solid"/>
            <a:round/>
            <a:headEnd type="none" w="med" len="med"/>
            <a:tailEnd type="none" w="med" len="med"/>
          </a:ln>
        </p:spPr>
      </p:cxnSp>
      <p:cxnSp>
        <p:nvCxnSpPr>
          <p:cNvPr id="1139" name="Google Shape;1139;p12"/>
          <p:cNvCxnSpPr/>
          <p:nvPr/>
        </p:nvCxnSpPr>
        <p:spPr>
          <a:xfrm rot="10800000" flipH="1">
            <a:off x="5987308" y="3265747"/>
            <a:ext cx="184897" cy="49711"/>
          </a:xfrm>
          <a:prstGeom prst="straightConnector1">
            <a:avLst/>
          </a:prstGeom>
          <a:noFill/>
          <a:ln w="11100" cap="flat" cmpd="sng">
            <a:solidFill>
              <a:srgbClr val="000000"/>
            </a:solidFill>
            <a:prstDash val="solid"/>
            <a:round/>
            <a:headEnd type="none" w="med" len="med"/>
            <a:tailEnd type="none" w="med" len="med"/>
          </a:ln>
        </p:spPr>
      </p:cxnSp>
      <p:cxnSp>
        <p:nvCxnSpPr>
          <p:cNvPr id="1140" name="Google Shape;1140;p12"/>
          <p:cNvCxnSpPr/>
          <p:nvPr/>
        </p:nvCxnSpPr>
        <p:spPr>
          <a:xfrm rot="10800000">
            <a:off x="4816292" y="3265747"/>
            <a:ext cx="1355913" cy="0"/>
          </a:xfrm>
          <a:prstGeom prst="straightConnector1">
            <a:avLst/>
          </a:prstGeom>
          <a:noFill/>
          <a:ln w="11100" cap="flat" cmpd="sng">
            <a:solidFill>
              <a:srgbClr val="000000"/>
            </a:solidFill>
            <a:prstDash val="solid"/>
            <a:round/>
            <a:headEnd type="none" w="med" len="med"/>
            <a:tailEnd type="none" w="med" len="med"/>
          </a:ln>
        </p:spPr>
      </p:cxnSp>
      <p:cxnSp>
        <p:nvCxnSpPr>
          <p:cNvPr id="1141" name="Google Shape;1141;p12"/>
          <p:cNvCxnSpPr/>
          <p:nvPr/>
        </p:nvCxnSpPr>
        <p:spPr>
          <a:xfrm flipH="1">
            <a:off x="4601918" y="3265747"/>
            <a:ext cx="210354" cy="49711"/>
          </a:xfrm>
          <a:prstGeom prst="straightConnector1">
            <a:avLst/>
          </a:prstGeom>
          <a:noFill/>
          <a:ln w="11100" cap="flat" cmpd="sng">
            <a:solidFill>
              <a:srgbClr val="000000"/>
            </a:solidFill>
            <a:prstDash val="solid"/>
            <a:round/>
            <a:headEnd type="none" w="med" len="med"/>
            <a:tailEnd type="none" w="med" len="med"/>
          </a:ln>
        </p:spPr>
      </p:cxnSp>
      <p:sp>
        <p:nvSpPr>
          <p:cNvPr id="1142" name="Google Shape;1142;p12"/>
          <p:cNvSpPr/>
          <p:nvPr/>
        </p:nvSpPr>
        <p:spPr>
          <a:xfrm>
            <a:off x="5293273" y="3044063"/>
            <a:ext cx="29476" cy="110170"/>
          </a:xfrm>
          <a:custGeom>
            <a:avLst/>
            <a:gdLst/>
            <a:ahLst/>
            <a:cxnLst/>
            <a:rect l="l" t="t" r="r" b="b"/>
            <a:pathLst>
              <a:path w="22" h="82" extrusionOk="0">
                <a:moveTo>
                  <a:pt x="0" y="82"/>
                </a:moveTo>
                <a:lnTo>
                  <a:pt x="15" y="0"/>
                </a:lnTo>
                <a:lnTo>
                  <a:pt x="22" y="82"/>
                </a:lnTo>
                <a:lnTo>
                  <a:pt x="0" y="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143" name="Google Shape;1143;p12"/>
          <p:cNvCxnSpPr/>
          <p:nvPr/>
        </p:nvCxnSpPr>
        <p:spPr>
          <a:xfrm rot="10800000" flipH="1">
            <a:off x="5293273" y="3044063"/>
            <a:ext cx="18758" cy="110170"/>
          </a:xfrm>
          <a:prstGeom prst="straightConnector1">
            <a:avLst/>
          </a:prstGeom>
          <a:noFill/>
          <a:ln w="11100" cap="flat" cmpd="sng">
            <a:solidFill>
              <a:srgbClr val="000000"/>
            </a:solidFill>
            <a:prstDash val="solid"/>
            <a:round/>
            <a:headEnd type="none" w="med" len="med"/>
            <a:tailEnd type="none" w="med" len="med"/>
          </a:ln>
        </p:spPr>
      </p:cxnSp>
      <p:cxnSp>
        <p:nvCxnSpPr>
          <p:cNvPr id="1144" name="Google Shape;1144;p12"/>
          <p:cNvCxnSpPr/>
          <p:nvPr/>
        </p:nvCxnSpPr>
        <p:spPr>
          <a:xfrm>
            <a:off x="5313371" y="3044063"/>
            <a:ext cx="9379" cy="110170"/>
          </a:xfrm>
          <a:prstGeom prst="straightConnector1">
            <a:avLst/>
          </a:prstGeom>
          <a:noFill/>
          <a:ln w="11100" cap="flat" cmpd="sng">
            <a:solidFill>
              <a:srgbClr val="000000"/>
            </a:solidFill>
            <a:prstDash val="solid"/>
            <a:round/>
            <a:headEnd type="none" w="med" len="med"/>
            <a:tailEnd type="none" w="med" len="med"/>
          </a:ln>
        </p:spPr>
      </p:cxnSp>
      <p:cxnSp>
        <p:nvCxnSpPr>
          <p:cNvPr id="1145" name="Google Shape;1145;p12"/>
          <p:cNvCxnSpPr/>
          <p:nvPr/>
        </p:nvCxnSpPr>
        <p:spPr>
          <a:xfrm>
            <a:off x="6172205" y="3265747"/>
            <a:ext cx="1340" cy="151820"/>
          </a:xfrm>
          <a:prstGeom prst="straightConnector1">
            <a:avLst/>
          </a:prstGeom>
          <a:noFill/>
          <a:ln w="11100" cap="flat" cmpd="sng">
            <a:solidFill>
              <a:srgbClr val="000000"/>
            </a:solidFill>
            <a:prstDash val="solid"/>
            <a:round/>
            <a:headEnd type="none" w="med" len="med"/>
            <a:tailEnd type="none" w="med" len="med"/>
          </a:ln>
        </p:spPr>
      </p:cxnSp>
      <p:cxnSp>
        <p:nvCxnSpPr>
          <p:cNvPr id="1146" name="Google Shape;1146;p12"/>
          <p:cNvCxnSpPr/>
          <p:nvPr/>
        </p:nvCxnSpPr>
        <p:spPr>
          <a:xfrm flipH="1">
            <a:off x="5976589" y="3417567"/>
            <a:ext cx="195616" cy="80612"/>
          </a:xfrm>
          <a:prstGeom prst="straightConnector1">
            <a:avLst/>
          </a:prstGeom>
          <a:noFill/>
          <a:ln w="11100" cap="flat" cmpd="sng">
            <a:solidFill>
              <a:srgbClr val="000000"/>
            </a:solidFill>
            <a:prstDash val="solid"/>
            <a:round/>
            <a:headEnd type="none" w="med" len="med"/>
            <a:tailEnd type="none" w="med" len="med"/>
          </a:ln>
        </p:spPr>
      </p:cxnSp>
      <p:cxnSp>
        <p:nvCxnSpPr>
          <p:cNvPr id="1147" name="Google Shape;1147;p12"/>
          <p:cNvCxnSpPr/>
          <p:nvPr/>
        </p:nvCxnSpPr>
        <p:spPr>
          <a:xfrm flipH="1">
            <a:off x="5097831" y="4488367"/>
            <a:ext cx="89769" cy="88673"/>
          </a:xfrm>
          <a:prstGeom prst="straightConnector1">
            <a:avLst/>
          </a:prstGeom>
          <a:noFill/>
          <a:ln w="11100" cap="flat" cmpd="sng">
            <a:solidFill>
              <a:srgbClr val="FFFFFF"/>
            </a:solidFill>
            <a:prstDash val="solid"/>
            <a:round/>
            <a:headEnd type="none" w="med" len="med"/>
            <a:tailEnd type="none" w="med" len="med"/>
          </a:ln>
        </p:spPr>
      </p:cxnSp>
      <p:cxnSp>
        <p:nvCxnSpPr>
          <p:cNvPr id="1148" name="Google Shape;1148;p12"/>
          <p:cNvCxnSpPr/>
          <p:nvPr/>
        </p:nvCxnSpPr>
        <p:spPr>
          <a:xfrm>
            <a:off x="5172861" y="4485679"/>
            <a:ext cx="76371" cy="76582"/>
          </a:xfrm>
          <a:prstGeom prst="straightConnector1">
            <a:avLst/>
          </a:prstGeom>
          <a:noFill/>
          <a:ln w="11100" cap="flat" cmpd="sng">
            <a:solidFill>
              <a:srgbClr val="FFFFFF"/>
            </a:solidFill>
            <a:prstDash val="solid"/>
            <a:round/>
            <a:headEnd type="none" w="med" len="med"/>
            <a:tailEnd type="none" w="med" len="med"/>
          </a:ln>
        </p:spPr>
      </p:cxnSp>
      <p:cxnSp>
        <p:nvCxnSpPr>
          <p:cNvPr id="1149" name="Google Shape;1149;p12"/>
          <p:cNvCxnSpPr/>
          <p:nvPr/>
        </p:nvCxnSpPr>
        <p:spPr>
          <a:xfrm rot="10800000" flipH="1">
            <a:off x="5097831" y="4401037"/>
            <a:ext cx="76371" cy="75238"/>
          </a:xfrm>
          <a:prstGeom prst="straightConnector1">
            <a:avLst/>
          </a:prstGeom>
          <a:noFill/>
          <a:ln w="11100" cap="flat" cmpd="sng">
            <a:solidFill>
              <a:srgbClr val="FFFFFF"/>
            </a:solidFill>
            <a:prstDash val="solid"/>
            <a:round/>
            <a:headEnd type="none" w="med" len="med"/>
            <a:tailEnd type="none" w="med" len="med"/>
          </a:ln>
        </p:spPr>
      </p:cxnSp>
      <p:cxnSp>
        <p:nvCxnSpPr>
          <p:cNvPr id="1150" name="Google Shape;1150;p12"/>
          <p:cNvCxnSpPr/>
          <p:nvPr/>
        </p:nvCxnSpPr>
        <p:spPr>
          <a:xfrm rot="10800000">
            <a:off x="5172861" y="4383571"/>
            <a:ext cx="76371" cy="92704"/>
          </a:xfrm>
          <a:prstGeom prst="straightConnector1">
            <a:avLst/>
          </a:prstGeom>
          <a:noFill/>
          <a:ln w="11100" cap="flat" cmpd="sng">
            <a:solidFill>
              <a:srgbClr val="FFFFFF"/>
            </a:solidFill>
            <a:prstDash val="solid"/>
            <a:round/>
            <a:headEnd type="none" w="med" len="med"/>
            <a:tailEnd type="none" w="med" len="med"/>
          </a:ln>
        </p:spPr>
      </p:cxnSp>
      <p:grpSp>
        <p:nvGrpSpPr>
          <p:cNvPr id="1151" name="Google Shape;1151;p12"/>
          <p:cNvGrpSpPr/>
          <p:nvPr/>
        </p:nvGrpSpPr>
        <p:grpSpPr>
          <a:xfrm>
            <a:off x="3722986" y="3045406"/>
            <a:ext cx="2449219" cy="596530"/>
            <a:chOff x="1714" y="1872"/>
            <a:chExt cx="1828" cy="444"/>
          </a:xfrm>
        </p:grpSpPr>
        <p:cxnSp>
          <p:nvCxnSpPr>
            <p:cNvPr id="1152" name="Google Shape;1152;p12"/>
            <p:cNvCxnSpPr/>
            <p:nvPr/>
          </p:nvCxnSpPr>
          <p:spPr>
            <a:xfrm>
              <a:off x="1714" y="1872"/>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1153" name="Google Shape;1153;p12"/>
            <p:cNvCxnSpPr/>
            <p:nvPr/>
          </p:nvCxnSpPr>
          <p:spPr>
            <a:xfrm>
              <a:off x="1714" y="1872"/>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1154" name="Google Shape;1154;p12"/>
            <p:cNvCxnSpPr/>
            <p:nvPr/>
          </p:nvCxnSpPr>
          <p:spPr>
            <a:xfrm>
              <a:off x="1714" y="1904"/>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1155" name="Google Shape;1155;p12"/>
            <p:cNvCxnSpPr/>
            <p:nvPr/>
          </p:nvCxnSpPr>
          <p:spPr>
            <a:xfrm rot="10800000">
              <a:off x="1743" y="1872"/>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1156" name="Google Shape;1156;p12"/>
            <p:cNvPicPr preferRelativeResize="0"/>
            <p:nvPr/>
          </p:nvPicPr>
          <p:blipFill rotWithShape="1">
            <a:blip r:embed="rId4">
              <a:alphaModFix/>
            </a:blip>
            <a:srcRect/>
            <a:stretch/>
          </p:blipFill>
          <p:spPr>
            <a:xfrm>
              <a:off x="1720" y="1889"/>
              <a:ext cx="13" cy="14"/>
            </a:xfrm>
            <a:prstGeom prst="rect">
              <a:avLst/>
            </a:prstGeom>
            <a:noFill/>
            <a:ln>
              <a:noFill/>
            </a:ln>
          </p:spPr>
        </p:pic>
        <p:cxnSp>
          <p:nvCxnSpPr>
            <p:cNvPr id="1157" name="Google Shape;1157;p12"/>
            <p:cNvCxnSpPr/>
            <p:nvPr/>
          </p:nvCxnSpPr>
          <p:spPr>
            <a:xfrm>
              <a:off x="1714" y="1883"/>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1158" name="Google Shape;1158;p12"/>
            <p:cNvCxnSpPr/>
            <p:nvPr/>
          </p:nvCxnSpPr>
          <p:spPr>
            <a:xfrm>
              <a:off x="1714" y="1883"/>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1159" name="Google Shape;1159;p12"/>
            <p:cNvCxnSpPr/>
            <p:nvPr/>
          </p:nvCxnSpPr>
          <p:spPr>
            <a:xfrm>
              <a:off x="1714" y="1920"/>
              <a:ext cx="29" cy="0"/>
            </a:xfrm>
            <a:prstGeom prst="straightConnector1">
              <a:avLst/>
            </a:prstGeom>
            <a:noFill/>
            <a:ln w="9525" cap="flat" cmpd="sng">
              <a:solidFill>
                <a:srgbClr val="000000"/>
              </a:solidFill>
              <a:prstDash val="solid"/>
              <a:miter lim="800000"/>
              <a:headEnd type="none" w="med" len="med"/>
              <a:tailEnd type="none" w="med" len="med"/>
            </a:ln>
          </p:spPr>
        </p:cxnSp>
        <p:cxnSp>
          <p:nvCxnSpPr>
            <p:cNvPr id="1160" name="Google Shape;1160;p12"/>
            <p:cNvCxnSpPr/>
            <p:nvPr/>
          </p:nvCxnSpPr>
          <p:spPr>
            <a:xfrm rot="10800000">
              <a:off x="1743" y="1883"/>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1161" name="Google Shape;1161;p12"/>
            <p:cNvPicPr preferRelativeResize="0"/>
            <p:nvPr/>
          </p:nvPicPr>
          <p:blipFill rotWithShape="1">
            <a:blip r:embed="rId4">
              <a:alphaModFix/>
            </a:blip>
            <a:srcRect/>
            <a:stretch/>
          </p:blipFill>
          <p:spPr>
            <a:xfrm>
              <a:off x="1720" y="1905"/>
              <a:ext cx="13" cy="14"/>
            </a:xfrm>
            <a:prstGeom prst="rect">
              <a:avLst/>
            </a:prstGeom>
            <a:noFill/>
            <a:ln>
              <a:noFill/>
            </a:ln>
          </p:spPr>
        </p:pic>
        <p:sp>
          <p:nvSpPr>
            <p:cNvPr id="1162" name="Google Shape;1162;p12"/>
            <p:cNvSpPr/>
            <p:nvPr/>
          </p:nvSpPr>
          <p:spPr>
            <a:xfrm>
              <a:off x="1740" y="1905"/>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163" name="Google Shape;1163;p12"/>
            <p:cNvSpPr/>
            <p:nvPr/>
          </p:nvSpPr>
          <p:spPr>
            <a:xfrm>
              <a:off x="1740" y="1916"/>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1164" name="Google Shape;1164;p12"/>
            <p:cNvSpPr/>
            <p:nvPr/>
          </p:nvSpPr>
          <p:spPr>
            <a:xfrm>
              <a:off x="1740" y="1927"/>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1165" name="Google Shape;1165;p12"/>
            <p:cNvCxnSpPr/>
            <p:nvPr/>
          </p:nvCxnSpPr>
          <p:spPr>
            <a:xfrm>
              <a:off x="1714" y="1899"/>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1166" name="Google Shape;1166;p12"/>
            <p:cNvCxnSpPr/>
            <p:nvPr/>
          </p:nvCxnSpPr>
          <p:spPr>
            <a:xfrm>
              <a:off x="1714" y="1899"/>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167" name="Google Shape;1167;p12"/>
            <p:cNvCxnSpPr/>
            <p:nvPr/>
          </p:nvCxnSpPr>
          <p:spPr>
            <a:xfrm>
              <a:off x="1714" y="1942"/>
              <a:ext cx="36" cy="0"/>
            </a:xfrm>
            <a:prstGeom prst="straightConnector1">
              <a:avLst/>
            </a:prstGeom>
            <a:noFill/>
            <a:ln w="9525" cap="flat" cmpd="sng">
              <a:solidFill>
                <a:srgbClr val="000000"/>
              </a:solidFill>
              <a:prstDash val="solid"/>
              <a:miter lim="800000"/>
              <a:headEnd type="none" w="med" len="med"/>
              <a:tailEnd type="none" w="med" len="med"/>
            </a:ln>
          </p:spPr>
        </p:cxnSp>
        <p:cxnSp>
          <p:nvCxnSpPr>
            <p:cNvPr id="1168" name="Google Shape;1168;p12"/>
            <p:cNvCxnSpPr/>
            <p:nvPr/>
          </p:nvCxnSpPr>
          <p:spPr>
            <a:xfrm rot="10800000">
              <a:off x="1750" y="1899"/>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169" name="Google Shape;1169;p12"/>
            <p:cNvPicPr preferRelativeResize="0"/>
            <p:nvPr/>
          </p:nvPicPr>
          <p:blipFill rotWithShape="1">
            <a:blip r:embed="rId4">
              <a:alphaModFix/>
            </a:blip>
            <a:srcRect/>
            <a:stretch/>
          </p:blipFill>
          <p:spPr>
            <a:xfrm>
              <a:off x="1728" y="1928"/>
              <a:ext cx="13" cy="14"/>
            </a:xfrm>
            <a:prstGeom prst="rect">
              <a:avLst/>
            </a:prstGeom>
            <a:noFill/>
            <a:ln>
              <a:noFill/>
            </a:ln>
          </p:spPr>
        </p:pic>
        <p:sp>
          <p:nvSpPr>
            <p:cNvPr id="1170" name="Google Shape;1170;p12"/>
            <p:cNvSpPr/>
            <p:nvPr/>
          </p:nvSpPr>
          <p:spPr>
            <a:xfrm>
              <a:off x="1748" y="1927"/>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171" name="Google Shape;1171;p12"/>
            <p:cNvSpPr/>
            <p:nvPr/>
          </p:nvSpPr>
          <p:spPr>
            <a:xfrm>
              <a:off x="1748" y="1938"/>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1172" name="Google Shape;1172;p12"/>
            <p:cNvSpPr/>
            <p:nvPr/>
          </p:nvSpPr>
          <p:spPr>
            <a:xfrm>
              <a:off x="1748" y="1949"/>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1173" name="Google Shape;1173;p12"/>
            <p:cNvCxnSpPr/>
            <p:nvPr/>
          </p:nvCxnSpPr>
          <p:spPr>
            <a:xfrm>
              <a:off x="1722" y="1921"/>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74" name="Google Shape;1174;p12"/>
            <p:cNvCxnSpPr/>
            <p:nvPr/>
          </p:nvCxnSpPr>
          <p:spPr>
            <a:xfrm>
              <a:off x="1722" y="1921"/>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1175" name="Google Shape;1175;p12"/>
            <p:cNvCxnSpPr/>
            <p:nvPr/>
          </p:nvCxnSpPr>
          <p:spPr>
            <a:xfrm>
              <a:off x="1722" y="1958"/>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76" name="Google Shape;1176;p12"/>
            <p:cNvCxnSpPr/>
            <p:nvPr/>
          </p:nvCxnSpPr>
          <p:spPr>
            <a:xfrm rot="10800000">
              <a:off x="1757" y="1921"/>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1177" name="Google Shape;1177;p12"/>
            <p:cNvPicPr preferRelativeResize="0"/>
            <p:nvPr/>
          </p:nvPicPr>
          <p:blipFill rotWithShape="1">
            <a:blip r:embed="rId4">
              <a:alphaModFix/>
            </a:blip>
            <a:srcRect/>
            <a:stretch/>
          </p:blipFill>
          <p:spPr>
            <a:xfrm>
              <a:off x="1736" y="1944"/>
              <a:ext cx="12" cy="14"/>
            </a:xfrm>
            <a:prstGeom prst="rect">
              <a:avLst/>
            </a:prstGeom>
            <a:noFill/>
            <a:ln>
              <a:noFill/>
            </a:ln>
          </p:spPr>
        </p:pic>
        <p:sp>
          <p:nvSpPr>
            <p:cNvPr id="1178" name="Google Shape;1178;p12"/>
            <p:cNvSpPr/>
            <p:nvPr/>
          </p:nvSpPr>
          <p:spPr>
            <a:xfrm>
              <a:off x="1755" y="1944"/>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179" name="Google Shape;1179;p12"/>
            <p:cNvSpPr/>
            <p:nvPr/>
          </p:nvSpPr>
          <p:spPr>
            <a:xfrm>
              <a:off x="1755" y="195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1180" name="Google Shape;1180;p12"/>
            <p:cNvSpPr/>
            <p:nvPr/>
          </p:nvSpPr>
          <p:spPr>
            <a:xfrm>
              <a:off x="1755" y="1965"/>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a:t>
              </a:r>
              <a:endParaRPr sz="1400" u="none" strike="noStrike" cap="none">
                <a:solidFill>
                  <a:schemeClr val="lt1"/>
                </a:solidFill>
                <a:latin typeface="18 VAG Rounded Light   02390" pitchFamily="2" charset="0"/>
                <a:sym typeface="Arial"/>
              </a:endParaRPr>
            </a:p>
          </p:txBody>
        </p:sp>
        <p:cxnSp>
          <p:nvCxnSpPr>
            <p:cNvPr id="1181" name="Google Shape;1181;p12"/>
            <p:cNvCxnSpPr/>
            <p:nvPr/>
          </p:nvCxnSpPr>
          <p:spPr>
            <a:xfrm>
              <a:off x="1729" y="1937"/>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82" name="Google Shape;1182;p12"/>
            <p:cNvCxnSpPr/>
            <p:nvPr/>
          </p:nvCxnSpPr>
          <p:spPr>
            <a:xfrm>
              <a:off x="1729" y="1937"/>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1183" name="Google Shape;1183;p12"/>
            <p:cNvCxnSpPr/>
            <p:nvPr/>
          </p:nvCxnSpPr>
          <p:spPr>
            <a:xfrm>
              <a:off x="1729" y="1974"/>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84" name="Google Shape;1184;p12"/>
            <p:cNvCxnSpPr/>
            <p:nvPr/>
          </p:nvCxnSpPr>
          <p:spPr>
            <a:xfrm rot="10800000">
              <a:off x="1764" y="1937"/>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1185" name="Google Shape;1185;p12"/>
            <p:cNvPicPr preferRelativeResize="0"/>
            <p:nvPr/>
          </p:nvPicPr>
          <p:blipFill rotWithShape="1">
            <a:blip r:embed="rId4">
              <a:alphaModFix/>
            </a:blip>
            <a:srcRect/>
            <a:stretch/>
          </p:blipFill>
          <p:spPr>
            <a:xfrm>
              <a:off x="1743" y="1960"/>
              <a:ext cx="12" cy="14"/>
            </a:xfrm>
            <a:prstGeom prst="rect">
              <a:avLst/>
            </a:prstGeom>
            <a:noFill/>
            <a:ln>
              <a:noFill/>
            </a:ln>
          </p:spPr>
        </p:pic>
        <p:sp>
          <p:nvSpPr>
            <p:cNvPr id="1186" name="Google Shape;1186;p12"/>
            <p:cNvSpPr/>
            <p:nvPr/>
          </p:nvSpPr>
          <p:spPr>
            <a:xfrm>
              <a:off x="1763" y="1960"/>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187" name="Google Shape;1187;p12"/>
            <p:cNvSpPr/>
            <p:nvPr/>
          </p:nvSpPr>
          <p:spPr>
            <a:xfrm>
              <a:off x="1763" y="1970"/>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cxnSp>
          <p:nvCxnSpPr>
            <p:cNvPr id="1188" name="Google Shape;1188;p12"/>
            <p:cNvCxnSpPr/>
            <p:nvPr/>
          </p:nvCxnSpPr>
          <p:spPr>
            <a:xfrm>
              <a:off x="1737" y="1954"/>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89" name="Google Shape;1189;p12"/>
            <p:cNvCxnSpPr/>
            <p:nvPr/>
          </p:nvCxnSpPr>
          <p:spPr>
            <a:xfrm>
              <a:off x="1737" y="1954"/>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1190" name="Google Shape;1190;p12"/>
            <p:cNvCxnSpPr/>
            <p:nvPr/>
          </p:nvCxnSpPr>
          <p:spPr>
            <a:xfrm>
              <a:off x="1737" y="1986"/>
              <a:ext cx="35" cy="0"/>
            </a:xfrm>
            <a:prstGeom prst="straightConnector1">
              <a:avLst/>
            </a:prstGeom>
            <a:noFill/>
            <a:ln w="9525" cap="flat" cmpd="sng">
              <a:solidFill>
                <a:srgbClr val="000000"/>
              </a:solidFill>
              <a:prstDash val="solid"/>
              <a:miter lim="800000"/>
              <a:headEnd type="none" w="med" len="med"/>
              <a:tailEnd type="none" w="med" len="med"/>
            </a:ln>
          </p:spPr>
        </p:cxnSp>
        <p:cxnSp>
          <p:nvCxnSpPr>
            <p:cNvPr id="1191" name="Google Shape;1191;p12"/>
            <p:cNvCxnSpPr/>
            <p:nvPr/>
          </p:nvCxnSpPr>
          <p:spPr>
            <a:xfrm rot="10800000">
              <a:off x="1772" y="1954"/>
              <a:ext cx="0" cy="32"/>
            </a:xfrm>
            <a:prstGeom prst="straightConnector1">
              <a:avLst/>
            </a:prstGeom>
            <a:noFill/>
            <a:ln w="9525" cap="flat" cmpd="sng">
              <a:solidFill>
                <a:srgbClr val="000000"/>
              </a:solidFill>
              <a:prstDash val="solid"/>
              <a:miter lim="800000"/>
              <a:headEnd type="none" w="med" len="med"/>
              <a:tailEnd type="none" w="med" len="med"/>
            </a:ln>
          </p:spPr>
        </p:cxnSp>
        <p:pic>
          <p:nvPicPr>
            <p:cNvPr id="1192" name="Google Shape;1192;p12"/>
            <p:cNvPicPr preferRelativeResize="0"/>
            <p:nvPr/>
          </p:nvPicPr>
          <p:blipFill rotWithShape="1">
            <a:blip r:embed="rId4">
              <a:alphaModFix/>
            </a:blip>
            <a:srcRect/>
            <a:stretch/>
          </p:blipFill>
          <p:spPr>
            <a:xfrm>
              <a:off x="1750" y="1971"/>
              <a:ext cx="13" cy="14"/>
            </a:xfrm>
            <a:prstGeom prst="rect">
              <a:avLst/>
            </a:prstGeom>
            <a:noFill/>
            <a:ln>
              <a:noFill/>
            </a:ln>
          </p:spPr>
        </p:pic>
        <p:sp>
          <p:nvSpPr>
            <p:cNvPr id="1193" name="Google Shape;1193;p12"/>
            <p:cNvSpPr/>
            <p:nvPr/>
          </p:nvSpPr>
          <p:spPr>
            <a:xfrm>
              <a:off x="1770" y="1970"/>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194" name="Google Shape;1194;p12"/>
            <p:cNvSpPr/>
            <p:nvPr/>
          </p:nvSpPr>
          <p:spPr>
            <a:xfrm>
              <a:off x="1770" y="1981"/>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a:t>
              </a:r>
              <a:endParaRPr sz="1400" u="none" strike="noStrike" cap="none">
                <a:solidFill>
                  <a:schemeClr val="lt1"/>
                </a:solidFill>
                <a:latin typeface="18 VAG Rounded Light   02390" pitchFamily="2" charset="0"/>
                <a:sym typeface="Arial"/>
              </a:endParaRPr>
            </a:p>
          </p:txBody>
        </p:sp>
        <p:sp>
          <p:nvSpPr>
            <p:cNvPr id="1195" name="Google Shape;1195;p12"/>
            <p:cNvSpPr/>
            <p:nvPr/>
          </p:nvSpPr>
          <p:spPr>
            <a:xfrm>
              <a:off x="1770" y="1992"/>
              <a:ext cx="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 </a:t>
              </a:r>
              <a:endParaRPr sz="1400" u="none" strike="noStrike" cap="none">
                <a:solidFill>
                  <a:schemeClr val="lt1"/>
                </a:solidFill>
                <a:latin typeface="18 VAG Rounded Light   02390" pitchFamily="2" charset="0"/>
                <a:sym typeface="Arial"/>
              </a:endParaRPr>
            </a:p>
          </p:txBody>
        </p:sp>
        <p:cxnSp>
          <p:nvCxnSpPr>
            <p:cNvPr id="1196" name="Google Shape;1196;p12"/>
            <p:cNvCxnSpPr/>
            <p:nvPr/>
          </p:nvCxnSpPr>
          <p:spPr>
            <a:xfrm>
              <a:off x="1744" y="1964"/>
              <a:ext cx="42" cy="0"/>
            </a:xfrm>
            <a:prstGeom prst="straightConnector1">
              <a:avLst/>
            </a:prstGeom>
            <a:noFill/>
            <a:ln w="9525" cap="flat" cmpd="sng">
              <a:solidFill>
                <a:srgbClr val="000000"/>
              </a:solidFill>
              <a:prstDash val="solid"/>
              <a:miter lim="800000"/>
              <a:headEnd type="none" w="med" len="med"/>
              <a:tailEnd type="none" w="med" len="med"/>
            </a:ln>
          </p:spPr>
        </p:cxnSp>
        <p:cxnSp>
          <p:nvCxnSpPr>
            <p:cNvPr id="1197" name="Google Shape;1197;p12"/>
            <p:cNvCxnSpPr/>
            <p:nvPr/>
          </p:nvCxnSpPr>
          <p:spPr>
            <a:xfrm>
              <a:off x="1744" y="1964"/>
              <a:ext cx="0" cy="38"/>
            </a:xfrm>
            <a:prstGeom prst="straightConnector1">
              <a:avLst/>
            </a:prstGeom>
            <a:noFill/>
            <a:ln w="9525" cap="flat" cmpd="sng">
              <a:solidFill>
                <a:srgbClr val="000000"/>
              </a:solidFill>
              <a:prstDash val="solid"/>
              <a:miter lim="800000"/>
              <a:headEnd type="none" w="med" len="med"/>
              <a:tailEnd type="none" w="med" len="med"/>
            </a:ln>
          </p:spPr>
        </p:cxnSp>
        <p:cxnSp>
          <p:nvCxnSpPr>
            <p:cNvPr id="1198" name="Google Shape;1198;p12"/>
            <p:cNvCxnSpPr/>
            <p:nvPr/>
          </p:nvCxnSpPr>
          <p:spPr>
            <a:xfrm>
              <a:off x="1744" y="2002"/>
              <a:ext cx="42" cy="0"/>
            </a:xfrm>
            <a:prstGeom prst="straightConnector1">
              <a:avLst/>
            </a:prstGeom>
            <a:noFill/>
            <a:ln w="9525" cap="flat" cmpd="sng">
              <a:solidFill>
                <a:srgbClr val="000000"/>
              </a:solidFill>
              <a:prstDash val="solid"/>
              <a:miter lim="800000"/>
              <a:headEnd type="none" w="med" len="med"/>
              <a:tailEnd type="none" w="med" len="med"/>
            </a:ln>
          </p:spPr>
        </p:cxnSp>
        <p:cxnSp>
          <p:nvCxnSpPr>
            <p:cNvPr id="1199" name="Google Shape;1199;p12"/>
            <p:cNvCxnSpPr/>
            <p:nvPr/>
          </p:nvCxnSpPr>
          <p:spPr>
            <a:xfrm rot="10800000">
              <a:off x="1786" y="1964"/>
              <a:ext cx="0" cy="38"/>
            </a:xfrm>
            <a:prstGeom prst="straightConnector1">
              <a:avLst/>
            </a:prstGeom>
            <a:noFill/>
            <a:ln w="9525" cap="flat" cmpd="sng">
              <a:solidFill>
                <a:srgbClr val="000000"/>
              </a:solidFill>
              <a:prstDash val="solid"/>
              <a:miter lim="800000"/>
              <a:headEnd type="none" w="med" len="med"/>
              <a:tailEnd type="none" w="med" len="med"/>
            </a:ln>
          </p:spPr>
        </p:cxnSp>
        <p:pic>
          <p:nvPicPr>
            <p:cNvPr id="1200" name="Google Shape;1200;p12"/>
            <p:cNvPicPr preferRelativeResize="0"/>
            <p:nvPr/>
          </p:nvPicPr>
          <p:blipFill rotWithShape="1">
            <a:blip r:embed="rId4">
              <a:alphaModFix/>
            </a:blip>
            <a:srcRect/>
            <a:stretch/>
          </p:blipFill>
          <p:spPr>
            <a:xfrm>
              <a:off x="1764" y="1987"/>
              <a:ext cx="13" cy="14"/>
            </a:xfrm>
            <a:prstGeom prst="rect">
              <a:avLst/>
            </a:prstGeom>
            <a:noFill/>
            <a:ln>
              <a:noFill/>
            </a:ln>
          </p:spPr>
        </p:pic>
        <p:sp>
          <p:nvSpPr>
            <p:cNvPr id="1201" name="Google Shape;1201;p12"/>
            <p:cNvSpPr/>
            <p:nvPr/>
          </p:nvSpPr>
          <p:spPr>
            <a:xfrm>
              <a:off x="1784" y="1987"/>
              <a:ext cx="4"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a:t>
              </a:r>
              <a:endParaRPr sz="1400" u="none" strike="noStrike" cap="none">
                <a:solidFill>
                  <a:schemeClr val="lt1"/>
                </a:solidFill>
                <a:latin typeface="18 VAG Rounded Light   02390" pitchFamily="2" charset="0"/>
                <a:sym typeface="Arial"/>
              </a:endParaRPr>
            </a:p>
          </p:txBody>
        </p:sp>
        <p:sp>
          <p:nvSpPr>
            <p:cNvPr id="1202" name="Google Shape;1202;p12"/>
            <p:cNvSpPr/>
            <p:nvPr/>
          </p:nvSpPr>
          <p:spPr>
            <a:xfrm>
              <a:off x="1784" y="1997"/>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he </a:t>
              </a:r>
              <a:endParaRPr sz="1400" u="none" strike="noStrike" cap="none">
                <a:solidFill>
                  <a:schemeClr val="lt1"/>
                </a:solidFill>
                <a:latin typeface="18 VAG Rounded Light   02390" pitchFamily="2" charset="0"/>
                <a:sym typeface="Arial"/>
              </a:endParaRPr>
            </a:p>
          </p:txBody>
        </p:sp>
        <p:sp>
          <p:nvSpPr>
            <p:cNvPr id="1203" name="Google Shape;1203;p12"/>
            <p:cNvSpPr/>
            <p:nvPr/>
          </p:nvSpPr>
          <p:spPr>
            <a:xfrm>
              <a:off x="1784" y="2008"/>
              <a:ext cx="10"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t>
              </a:r>
              <a:endParaRPr sz="1400" u="none" strike="noStrike" cap="none">
                <a:solidFill>
                  <a:schemeClr val="lt1"/>
                </a:solidFill>
                <a:latin typeface="18 VAG Rounded Light   02390" pitchFamily="2" charset="0"/>
                <a:sym typeface="Arial"/>
              </a:endParaRPr>
            </a:p>
          </p:txBody>
        </p:sp>
        <p:cxnSp>
          <p:nvCxnSpPr>
            <p:cNvPr id="1204" name="Google Shape;1204;p12"/>
            <p:cNvCxnSpPr/>
            <p:nvPr/>
          </p:nvCxnSpPr>
          <p:spPr>
            <a:xfrm>
              <a:off x="1758" y="1980"/>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1205" name="Google Shape;1205;p12"/>
            <p:cNvCxnSpPr/>
            <p:nvPr/>
          </p:nvCxnSpPr>
          <p:spPr>
            <a:xfrm>
              <a:off x="1758" y="1980"/>
              <a:ext cx="0" cy="44"/>
            </a:xfrm>
            <a:prstGeom prst="straightConnector1">
              <a:avLst/>
            </a:prstGeom>
            <a:noFill/>
            <a:ln w="9525" cap="flat" cmpd="sng">
              <a:solidFill>
                <a:srgbClr val="000000"/>
              </a:solidFill>
              <a:prstDash val="solid"/>
              <a:miter lim="800000"/>
              <a:headEnd type="none" w="med" len="med"/>
              <a:tailEnd type="none" w="med" len="med"/>
            </a:ln>
          </p:spPr>
        </p:cxnSp>
        <p:cxnSp>
          <p:nvCxnSpPr>
            <p:cNvPr id="1206" name="Google Shape;1206;p12"/>
            <p:cNvCxnSpPr/>
            <p:nvPr/>
          </p:nvCxnSpPr>
          <p:spPr>
            <a:xfrm>
              <a:off x="1758" y="2024"/>
              <a:ext cx="43" cy="0"/>
            </a:xfrm>
            <a:prstGeom prst="straightConnector1">
              <a:avLst/>
            </a:prstGeom>
            <a:noFill/>
            <a:ln w="9525" cap="flat" cmpd="sng">
              <a:solidFill>
                <a:srgbClr val="000000"/>
              </a:solidFill>
              <a:prstDash val="solid"/>
              <a:miter lim="800000"/>
              <a:headEnd type="none" w="med" len="med"/>
              <a:tailEnd type="none" w="med" len="med"/>
            </a:ln>
          </p:spPr>
        </p:cxnSp>
        <p:cxnSp>
          <p:nvCxnSpPr>
            <p:cNvPr id="1207" name="Google Shape;1207;p12"/>
            <p:cNvCxnSpPr/>
            <p:nvPr/>
          </p:nvCxnSpPr>
          <p:spPr>
            <a:xfrm rot="10800000">
              <a:off x="1801" y="1980"/>
              <a:ext cx="0" cy="44"/>
            </a:xfrm>
            <a:prstGeom prst="straightConnector1">
              <a:avLst/>
            </a:prstGeom>
            <a:noFill/>
            <a:ln w="9525" cap="flat" cmpd="sng">
              <a:solidFill>
                <a:srgbClr val="000000"/>
              </a:solidFill>
              <a:prstDash val="solid"/>
              <a:miter lim="800000"/>
              <a:headEnd type="none" w="med" len="med"/>
              <a:tailEnd type="none" w="med" len="med"/>
            </a:ln>
          </p:spPr>
        </p:cxnSp>
        <p:pic>
          <p:nvPicPr>
            <p:cNvPr id="1208" name="Google Shape;1208;p12"/>
            <p:cNvPicPr preferRelativeResize="0"/>
            <p:nvPr/>
          </p:nvPicPr>
          <p:blipFill rotWithShape="1">
            <a:blip r:embed="rId4">
              <a:alphaModFix/>
            </a:blip>
            <a:srcRect/>
            <a:stretch/>
          </p:blipFill>
          <p:spPr>
            <a:xfrm>
              <a:off x="1780" y="2009"/>
              <a:ext cx="12" cy="14"/>
            </a:xfrm>
            <a:prstGeom prst="rect">
              <a:avLst/>
            </a:prstGeom>
            <a:noFill/>
            <a:ln>
              <a:noFill/>
            </a:ln>
          </p:spPr>
        </p:pic>
        <p:sp>
          <p:nvSpPr>
            <p:cNvPr id="1209" name="Google Shape;1209;p12"/>
            <p:cNvSpPr/>
            <p:nvPr/>
          </p:nvSpPr>
          <p:spPr>
            <a:xfrm>
              <a:off x="1799" y="200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10" name="Google Shape;1210;p12"/>
            <p:cNvSpPr/>
            <p:nvPr/>
          </p:nvSpPr>
          <p:spPr>
            <a:xfrm>
              <a:off x="1799" y="2020"/>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1211" name="Google Shape;1211;p12"/>
            <p:cNvSpPr/>
            <p:nvPr/>
          </p:nvSpPr>
          <p:spPr>
            <a:xfrm>
              <a:off x="1799" y="2031"/>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g</a:t>
              </a:r>
              <a:endParaRPr sz="1400" u="none" strike="noStrike" cap="none">
                <a:solidFill>
                  <a:schemeClr val="lt1"/>
                </a:solidFill>
                <a:latin typeface="18 VAG Rounded Light   02390" pitchFamily="2" charset="0"/>
                <a:sym typeface="Arial"/>
              </a:endParaRPr>
            </a:p>
          </p:txBody>
        </p:sp>
        <p:sp>
          <p:nvSpPr>
            <p:cNvPr id="1212" name="Google Shape;1212;p12"/>
            <p:cNvSpPr/>
            <p:nvPr/>
          </p:nvSpPr>
          <p:spPr>
            <a:xfrm>
              <a:off x="1804" y="203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13" name="Google Shape;1213;p12"/>
            <p:cNvCxnSpPr/>
            <p:nvPr/>
          </p:nvCxnSpPr>
          <p:spPr>
            <a:xfrm>
              <a:off x="1773" y="2003"/>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14" name="Google Shape;1214;p12"/>
            <p:cNvCxnSpPr/>
            <p:nvPr/>
          </p:nvCxnSpPr>
          <p:spPr>
            <a:xfrm>
              <a:off x="1773" y="2003"/>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215" name="Google Shape;1215;p12"/>
            <p:cNvCxnSpPr/>
            <p:nvPr/>
          </p:nvCxnSpPr>
          <p:spPr>
            <a:xfrm>
              <a:off x="1773" y="2046"/>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16" name="Google Shape;1216;p12"/>
            <p:cNvCxnSpPr/>
            <p:nvPr/>
          </p:nvCxnSpPr>
          <p:spPr>
            <a:xfrm rot="10800000">
              <a:off x="1823" y="2003"/>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217" name="Google Shape;1217;p12"/>
            <p:cNvPicPr preferRelativeResize="0"/>
            <p:nvPr/>
          </p:nvPicPr>
          <p:blipFill rotWithShape="1">
            <a:blip r:embed="rId4">
              <a:alphaModFix/>
            </a:blip>
            <a:srcRect/>
            <a:stretch/>
          </p:blipFill>
          <p:spPr>
            <a:xfrm>
              <a:off x="1801" y="2031"/>
              <a:ext cx="13" cy="15"/>
            </a:xfrm>
            <a:prstGeom prst="rect">
              <a:avLst/>
            </a:prstGeom>
            <a:noFill/>
            <a:ln>
              <a:noFill/>
            </a:ln>
          </p:spPr>
        </p:pic>
        <p:sp>
          <p:nvSpPr>
            <p:cNvPr id="1218" name="Google Shape;1218;p12"/>
            <p:cNvSpPr/>
            <p:nvPr/>
          </p:nvSpPr>
          <p:spPr>
            <a:xfrm>
              <a:off x="1821" y="2031"/>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19" name="Google Shape;1219;p12"/>
            <p:cNvSpPr/>
            <p:nvPr/>
          </p:nvSpPr>
          <p:spPr>
            <a:xfrm>
              <a:off x="1821" y="2042"/>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1220" name="Google Shape;1220;p12"/>
            <p:cNvSpPr/>
            <p:nvPr/>
          </p:nvSpPr>
          <p:spPr>
            <a:xfrm>
              <a:off x="1821" y="2053"/>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ge </a:t>
              </a:r>
              <a:endParaRPr sz="1400" u="none" strike="noStrike" cap="none">
                <a:solidFill>
                  <a:schemeClr val="lt1"/>
                </a:solidFill>
                <a:latin typeface="18 VAG Rounded Light   02390" pitchFamily="2" charset="0"/>
                <a:sym typeface="Arial"/>
              </a:endParaRPr>
            </a:p>
          </p:txBody>
        </p:sp>
        <p:sp>
          <p:nvSpPr>
            <p:cNvPr id="1221" name="Google Shape;1221;p12"/>
            <p:cNvSpPr/>
            <p:nvPr/>
          </p:nvSpPr>
          <p:spPr>
            <a:xfrm>
              <a:off x="1831" y="2053"/>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22" name="Google Shape;1222;p12"/>
            <p:cNvCxnSpPr/>
            <p:nvPr/>
          </p:nvCxnSpPr>
          <p:spPr>
            <a:xfrm>
              <a:off x="1795" y="2025"/>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23" name="Google Shape;1223;p12"/>
            <p:cNvCxnSpPr/>
            <p:nvPr/>
          </p:nvCxnSpPr>
          <p:spPr>
            <a:xfrm>
              <a:off x="1795" y="2025"/>
              <a:ext cx="0" cy="42"/>
            </a:xfrm>
            <a:prstGeom prst="straightConnector1">
              <a:avLst/>
            </a:prstGeom>
            <a:noFill/>
            <a:ln w="9525" cap="flat" cmpd="sng">
              <a:solidFill>
                <a:srgbClr val="000000"/>
              </a:solidFill>
              <a:prstDash val="solid"/>
              <a:miter lim="800000"/>
              <a:headEnd type="none" w="med" len="med"/>
              <a:tailEnd type="none" w="med" len="med"/>
            </a:ln>
          </p:spPr>
        </p:cxnSp>
        <p:cxnSp>
          <p:nvCxnSpPr>
            <p:cNvPr id="1224" name="Google Shape;1224;p12"/>
            <p:cNvCxnSpPr/>
            <p:nvPr/>
          </p:nvCxnSpPr>
          <p:spPr>
            <a:xfrm>
              <a:off x="1795" y="2067"/>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25" name="Google Shape;1225;p12"/>
            <p:cNvCxnSpPr/>
            <p:nvPr/>
          </p:nvCxnSpPr>
          <p:spPr>
            <a:xfrm rot="10800000">
              <a:off x="1845" y="2025"/>
              <a:ext cx="0" cy="42"/>
            </a:xfrm>
            <a:prstGeom prst="straightConnector1">
              <a:avLst/>
            </a:prstGeom>
            <a:noFill/>
            <a:ln w="9525" cap="flat" cmpd="sng">
              <a:solidFill>
                <a:srgbClr val="000000"/>
              </a:solidFill>
              <a:prstDash val="solid"/>
              <a:miter lim="800000"/>
              <a:headEnd type="none" w="med" len="med"/>
              <a:tailEnd type="none" w="med" len="med"/>
            </a:ln>
          </p:spPr>
        </p:cxnSp>
        <p:pic>
          <p:nvPicPr>
            <p:cNvPr id="1226" name="Google Shape;1226;p12"/>
            <p:cNvPicPr preferRelativeResize="0"/>
            <p:nvPr/>
          </p:nvPicPr>
          <p:blipFill rotWithShape="1">
            <a:blip r:embed="rId4">
              <a:alphaModFix/>
            </a:blip>
            <a:srcRect/>
            <a:stretch/>
          </p:blipFill>
          <p:spPr>
            <a:xfrm>
              <a:off x="1823" y="2053"/>
              <a:ext cx="13" cy="14"/>
            </a:xfrm>
            <a:prstGeom prst="rect">
              <a:avLst/>
            </a:prstGeom>
            <a:noFill/>
            <a:ln>
              <a:noFill/>
            </a:ln>
          </p:spPr>
        </p:pic>
        <p:sp>
          <p:nvSpPr>
            <p:cNvPr id="1227" name="Google Shape;1227;p12"/>
            <p:cNvSpPr/>
            <p:nvPr/>
          </p:nvSpPr>
          <p:spPr>
            <a:xfrm>
              <a:off x="1843" y="2053"/>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28" name="Google Shape;1228;p12"/>
            <p:cNvSpPr/>
            <p:nvPr/>
          </p:nvSpPr>
          <p:spPr>
            <a:xfrm>
              <a:off x="1843" y="2064"/>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1229" name="Google Shape;1229;p12"/>
            <p:cNvSpPr/>
            <p:nvPr/>
          </p:nvSpPr>
          <p:spPr>
            <a:xfrm>
              <a:off x="1843" y="2074"/>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g</a:t>
              </a:r>
              <a:endParaRPr sz="1400" u="none" strike="noStrike" cap="none">
                <a:solidFill>
                  <a:schemeClr val="lt1"/>
                </a:solidFill>
                <a:latin typeface="18 VAG Rounded Light   02390" pitchFamily="2" charset="0"/>
                <a:sym typeface="Arial"/>
              </a:endParaRPr>
            </a:p>
          </p:txBody>
        </p:sp>
        <p:sp>
          <p:nvSpPr>
            <p:cNvPr id="1230" name="Google Shape;1230;p12"/>
            <p:cNvSpPr/>
            <p:nvPr/>
          </p:nvSpPr>
          <p:spPr>
            <a:xfrm>
              <a:off x="1848" y="2074"/>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31" name="Google Shape;1231;p12"/>
            <p:cNvCxnSpPr/>
            <p:nvPr/>
          </p:nvCxnSpPr>
          <p:spPr>
            <a:xfrm>
              <a:off x="1817" y="2047"/>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1232" name="Google Shape;1232;p12"/>
            <p:cNvCxnSpPr/>
            <p:nvPr/>
          </p:nvCxnSpPr>
          <p:spPr>
            <a:xfrm>
              <a:off x="1817" y="2047"/>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1233" name="Google Shape;1233;p12"/>
            <p:cNvCxnSpPr/>
            <p:nvPr/>
          </p:nvCxnSpPr>
          <p:spPr>
            <a:xfrm>
              <a:off x="1817" y="2084"/>
              <a:ext cx="49" cy="0"/>
            </a:xfrm>
            <a:prstGeom prst="straightConnector1">
              <a:avLst/>
            </a:prstGeom>
            <a:noFill/>
            <a:ln w="9525" cap="flat" cmpd="sng">
              <a:solidFill>
                <a:srgbClr val="000000"/>
              </a:solidFill>
              <a:prstDash val="solid"/>
              <a:miter lim="800000"/>
              <a:headEnd type="none" w="med" len="med"/>
              <a:tailEnd type="none" w="med" len="med"/>
            </a:ln>
          </p:spPr>
        </p:cxnSp>
        <p:cxnSp>
          <p:nvCxnSpPr>
            <p:cNvPr id="1234" name="Google Shape;1234;p12"/>
            <p:cNvCxnSpPr/>
            <p:nvPr/>
          </p:nvCxnSpPr>
          <p:spPr>
            <a:xfrm rot="10800000">
              <a:off x="1866" y="2047"/>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1235" name="Google Shape;1235;p12"/>
            <p:cNvPicPr preferRelativeResize="0"/>
            <p:nvPr/>
          </p:nvPicPr>
          <p:blipFill rotWithShape="1">
            <a:blip r:embed="rId4">
              <a:alphaModFix/>
            </a:blip>
            <a:srcRect/>
            <a:stretch/>
          </p:blipFill>
          <p:spPr>
            <a:xfrm>
              <a:off x="1845" y="2069"/>
              <a:ext cx="12" cy="14"/>
            </a:xfrm>
            <a:prstGeom prst="rect">
              <a:avLst/>
            </a:prstGeom>
            <a:noFill/>
            <a:ln>
              <a:noFill/>
            </a:ln>
          </p:spPr>
        </p:pic>
        <p:sp>
          <p:nvSpPr>
            <p:cNvPr id="1236" name="Google Shape;1236;p12"/>
            <p:cNvSpPr/>
            <p:nvPr/>
          </p:nvSpPr>
          <p:spPr>
            <a:xfrm>
              <a:off x="1865" y="206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37" name="Google Shape;1237;p12"/>
            <p:cNvSpPr/>
            <p:nvPr/>
          </p:nvSpPr>
          <p:spPr>
            <a:xfrm>
              <a:off x="1865" y="2080"/>
              <a:ext cx="14"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a:t>
              </a:r>
              <a:endParaRPr sz="1400" u="none" strike="noStrike" cap="none">
                <a:solidFill>
                  <a:schemeClr val="lt1"/>
                </a:solidFill>
                <a:latin typeface="18 VAG Rounded Light   02390" pitchFamily="2" charset="0"/>
                <a:sym typeface="Arial"/>
              </a:endParaRPr>
            </a:p>
          </p:txBody>
        </p:sp>
        <p:sp>
          <p:nvSpPr>
            <p:cNvPr id="1238" name="Google Shape;1238;p12"/>
            <p:cNvSpPr/>
            <p:nvPr/>
          </p:nvSpPr>
          <p:spPr>
            <a:xfrm>
              <a:off x="1865" y="2091"/>
              <a:ext cx="1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ge </a:t>
              </a:r>
              <a:endParaRPr sz="1400" u="none" strike="noStrike" cap="none">
                <a:solidFill>
                  <a:schemeClr val="lt1"/>
                </a:solidFill>
                <a:latin typeface="18 VAG Rounded Light   02390" pitchFamily="2" charset="0"/>
                <a:sym typeface="Arial"/>
              </a:endParaRPr>
            </a:p>
          </p:txBody>
        </p:sp>
        <p:sp>
          <p:nvSpPr>
            <p:cNvPr id="1239" name="Google Shape;1239;p12"/>
            <p:cNvSpPr/>
            <p:nvPr/>
          </p:nvSpPr>
          <p:spPr>
            <a:xfrm>
              <a:off x="1875" y="209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40" name="Google Shape;1240;p12"/>
            <p:cNvCxnSpPr/>
            <p:nvPr/>
          </p:nvCxnSpPr>
          <p:spPr>
            <a:xfrm>
              <a:off x="1839" y="2063"/>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41" name="Google Shape;1241;p12"/>
            <p:cNvCxnSpPr/>
            <p:nvPr/>
          </p:nvCxnSpPr>
          <p:spPr>
            <a:xfrm>
              <a:off x="1839" y="2063"/>
              <a:ext cx="0" cy="37"/>
            </a:xfrm>
            <a:prstGeom prst="straightConnector1">
              <a:avLst/>
            </a:prstGeom>
            <a:noFill/>
            <a:ln w="9525" cap="flat" cmpd="sng">
              <a:solidFill>
                <a:srgbClr val="000000"/>
              </a:solidFill>
              <a:prstDash val="solid"/>
              <a:miter lim="800000"/>
              <a:headEnd type="none" w="med" len="med"/>
              <a:tailEnd type="none" w="med" len="med"/>
            </a:ln>
          </p:spPr>
        </p:cxnSp>
        <p:cxnSp>
          <p:nvCxnSpPr>
            <p:cNvPr id="1242" name="Google Shape;1242;p12"/>
            <p:cNvCxnSpPr/>
            <p:nvPr/>
          </p:nvCxnSpPr>
          <p:spPr>
            <a:xfrm>
              <a:off x="1839" y="2100"/>
              <a:ext cx="50" cy="0"/>
            </a:xfrm>
            <a:prstGeom prst="straightConnector1">
              <a:avLst/>
            </a:prstGeom>
            <a:noFill/>
            <a:ln w="9525" cap="flat" cmpd="sng">
              <a:solidFill>
                <a:srgbClr val="000000"/>
              </a:solidFill>
              <a:prstDash val="solid"/>
              <a:miter lim="800000"/>
              <a:headEnd type="none" w="med" len="med"/>
              <a:tailEnd type="none" w="med" len="med"/>
            </a:ln>
          </p:spPr>
        </p:cxnSp>
        <p:cxnSp>
          <p:nvCxnSpPr>
            <p:cNvPr id="1243" name="Google Shape;1243;p12"/>
            <p:cNvCxnSpPr/>
            <p:nvPr/>
          </p:nvCxnSpPr>
          <p:spPr>
            <a:xfrm rot="10800000">
              <a:off x="1889" y="2063"/>
              <a:ext cx="0" cy="37"/>
            </a:xfrm>
            <a:prstGeom prst="straightConnector1">
              <a:avLst/>
            </a:prstGeom>
            <a:noFill/>
            <a:ln w="9525" cap="flat" cmpd="sng">
              <a:solidFill>
                <a:srgbClr val="000000"/>
              </a:solidFill>
              <a:prstDash val="solid"/>
              <a:miter lim="800000"/>
              <a:headEnd type="none" w="med" len="med"/>
              <a:tailEnd type="none" w="med" len="med"/>
            </a:ln>
          </p:spPr>
        </p:cxnSp>
        <p:pic>
          <p:nvPicPr>
            <p:cNvPr id="1244" name="Google Shape;1244;p12"/>
            <p:cNvPicPr preferRelativeResize="0"/>
            <p:nvPr/>
          </p:nvPicPr>
          <p:blipFill rotWithShape="1">
            <a:blip r:embed="rId4">
              <a:alphaModFix/>
            </a:blip>
            <a:srcRect/>
            <a:stretch/>
          </p:blipFill>
          <p:spPr>
            <a:xfrm>
              <a:off x="1867" y="2086"/>
              <a:ext cx="13" cy="14"/>
            </a:xfrm>
            <a:prstGeom prst="rect">
              <a:avLst/>
            </a:prstGeom>
            <a:noFill/>
            <a:ln>
              <a:noFill/>
            </a:ln>
          </p:spPr>
        </p:pic>
        <p:sp>
          <p:nvSpPr>
            <p:cNvPr id="1245" name="Google Shape;1245;p12"/>
            <p:cNvSpPr/>
            <p:nvPr/>
          </p:nvSpPr>
          <p:spPr>
            <a:xfrm>
              <a:off x="1887" y="2086"/>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46" name="Google Shape;1246;p12"/>
            <p:cNvSpPr/>
            <p:nvPr/>
          </p:nvSpPr>
          <p:spPr>
            <a:xfrm>
              <a:off x="1887" y="2097"/>
              <a:ext cx="19"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a:t>
              </a:r>
              <a:endParaRPr sz="1400" u="none" strike="noStrike" cap="none">
                <a:solidFill>
                  <a:schemeClr val="lt1"/>
                </a:solidFill>
                <a:latin typeface="18 VAG Rounded Light   02390" pitchFamily="2" charset="0"/>
                <a:sym typeface="Arial"/>
              </a:endParaRPr>
            </a:p>
          </p:txBody>
        </p:sp>
        <p:sp>
          <p:nvSpPr>
            <p:cNvPr id="1247" name="Google Shape;1247;p12"/>
            <p:cNvSpPr/>
            <p:nvPr/>
          </p:nvSpPr>
          <p:spPr>
            <a:xfrm>
              <a:off x="1887" y="2108"/>
              <a:ext cx="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e </a:t>
              </a:r>
              <a:endParaRPr sz="1400" u="none" strike="noStrike" cap="none">
                <a:solidFill>
                  <a:schemeClr val="lt1"/>
                </a:solidFill>
                <a:latin typeface="18 VAG Rounded Light   02390" pitchFamily="2" charset="0"/>
                <a:sym typeface="Arial"/>
              </a:endParaRPr>
            </a:p>
          </p:txBody>
        </p:sp>
        <p:sp>
          <p:nvSpPr>
            <p:cNvPr id="1248" name="Google Shape;1248;p12"/>
            <p:cNvSpPr/>
            <p:nvPr/>
          </p:nvSpPr>
          <p:spPr>
            <a:xfrm>
              <a:off x="1894" y="2108"/>
              <a:ext cx="5"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t>
              </a:r>
              <a:endParaRPr sz="1400" u="none" strike="noStrike" cap="none">
                <a:solidFill>
                  <a:schemeClr val="lt1"/>
                </a:solidFill>
                <a:latin typeface="18 VAG Rounded Light   02390" pitchFamily="2" charset="0"/>
                <a:sym typeface="Arial"/>
              </a:endParaRPr>
            </a:p>
          </p:txBody>
        </p:sp>
        <p:sp>
          <p:nvSpPr>
            <p:cNvPr id="1249" name="Google Shape;1249;p12"/>
            <p:cNvSpPr/>
            <p:nvPr/>
          </p:nvSpPr>
          <p:spPr>
            <a:xfrm>
              <a:off x="1900" y="2108"/>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50" name="Google Shape;1250;p12"/>
            <p:cNvCxnSpPr/>
            <p:nvPr/>
          </p:nvCxnSpPr>
          <p:spPr>
            <a:xfrm>
              <a:off x="1861" y="2080"/>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1251" name="Google Shape;1251;p12"/>
            <p:cNvCxnSpPr/>
            <p:nvPr/>
          </p:nvCxnSpPr>
          <p:spPr>
            <a:xfrm>
              <a:off x="1861" y="2080"/>
              <a:ext cx="0" cy="42"/>
            </a:xfrm>
            <a:prstGeom prst="straightConnector1">
              <a:avLst/>
            </a:prstGeom>
            <a:noFill/>
            <a:ln w="9525" cap="flat" cmpd="sng">
              <a:solidFill>
                <a:srgbClr val="000000"/>
              </a:solidFill>
              <a:prstDash val="solid"/>
              <a:miter lim="800000"/>
              <a:headEnd type="none" w="med" len="med"/>
              <a:tailEnd type="none" w="med" len="med"/>
            </a:ln>
          </p:spPr>
        </p:cxnSp>
        <p:cxnSp>
          <p:nvCxnSpPr>
            <p:cNvPr id="1252" name="Google Shape;1252;p12"/>
            <p:cNvCxnSpPr/>
            <p:nvPr/>
          </p:nvCxnSpPr>
          <p:spPr>
            <a:xfrm>
              <a:off x="1861" y="2122"/>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1253" name="Google Shape;1253;p12"/>
            <p:cNvCxnSpPr/>
            <p:nvPr/>
          </p:nvCxnSpPr>
          <p:spPr>
            <a:xfrm rot="10800000">
              <a:off x="1918" y="2080"/>
              <a:ext cx="0" cy="42"/>
            </a:xfrm>
            <a:prstGeom prst="straightConnector1">
              <a:avLst/>
            </a:prstGeom>
            <a:noFill/>
            <a:ln w="9525" cap="flat" cmpd="sng">
              <a:solidFill>
                <a:srgbClr val="000000"/>
              </a:solidFill>
              <a:prstDash val="solid"/>
              <a:miter lim="800000"/>
              <a:headEnd type="none" w="med" len="med"/>
              <a:tailEnd type="none" w="med" len="med"/>
            </a:ln>
          </p:spPr>
        </p:cxnSp>
        <p:pic>
          <p:nvPicPr>
            <p:cNvPr id="1254" name="Google Shape;1254;p12"/>
            <p:cNvPicPr preferRelativeResize="0"/>
            <p:nvPr/>
          </p:nvPicPr>
          <p:blipFill rotWithShape="1">
            <a:blip r:embed="rId4">
              <a:alphaModFix/>
            </a:blip>
            <a:srcRect/>
            <a:stretch/>
          </p:blipFill>
          <p:spPr>
            <a:xfrm>
              <a:off x="1896" y="2108"/>
              <a:ext cx="13" cy="14"/>
            </a:xfrm>
            <a:prstGeom prst="rect">
              <a:avLst/>
            </a:prstGeom>
            <a:noFill/>
            <a:ln>
              <a:noFill/>
            </a:ln>
          </p:spPr>
        </p:pic>
        <p:sp>
          <p:nvSpPr>
            <p:cNvPr id="1255" name="Google Shape;1255;p12"/>
            <p:cNvSpPr/>
            <p:nvPr/>
          </p:nvSpPr>
          <p:spPr>
            <a:xfrm>
              <a:off x="1916" y="2108"/>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56" name="Google Shape;1256;p12"/>
            <p:cNvSpPr/>
            <p:nvPr/>
          </p:nvSpPr>
          <p:spPr>
            <a:xfrm>
              <a:off x="1916" y="2118"/>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257" name="Google Shape;1257;p12"/>
            <p:cNvSpPr/>
            <p:nvPr/>
          </p:nvSpPr>
          <p:spPr>
            <a:xfrm>
              <a:off x="1916" y="2129"/>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1258" name="Google Shape;1258;p12"/>
            <p:cNvSpPr/>
            <p:nvPr/>
          </p:nvSpPr>
          <p:spPr>
            <a:xfrm>
              <a:off x="1932" y="2129"/>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59" name="Google Shape;1259;p12"/>
            <p:cNvCxnSpPr/>
            <p:nvPr/>
          </p:nvCxnSpPr>
          <p:spPr>
            <a:xfrm>
              <a:off x="1890" y="2101"/>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260" name="Google Shape;1260;p12"/>
            <p:cNvCxnSpPr/>
            <p:nvPr/>
          </p:nvCxnSpPr>
          <p:spPr>
            <a:xfrm>
              <a:off x="1890" y="2101"/>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261" name="Google Shape;1261;p12"/>
            <p:cNvCxnSpPr/>
            <p:nvPr/>
          </p:nvCxnSpPr>
          <p:spPr>
            <a:xfrm>
              <a:off x="1890" y="2144"/>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262" name="Google Shape;1262;p12"/>
            <p:cNvCxnSpPr/>
            <p:nvPr/>
          </p:nvCxnSpPr>
          <p:spPr>
            <a:xfrm rot="10800000">
              <a:off x="1954" y="2101"/>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263" name="Google Shape;1263;p12"/>
            <p:cNvPicPr preferRelativeResize="0"/>
            <p:nvPr/>
          </p:nvPicPr>
          <p:blipFill rotWithShape="1">
            <a:blip r:embed="rId4">
              <a:alphaModFix/>
            </a:blip>
            <a:srcRect/>
            <a:stretch/>
          </p:blipFill>
          <p:spPr>
            <a:xfrm>
              <a:off x="1932" y="2129"/>
              <a:ext cx="12" cy="15"/>
            </a:xfrm>
            <a:prstGeom prst="rect">
              <a:avLst/>
            </a:prstGeom>
            <a:noFill/>
            <a:ln>
              <a:noFill/>
            </a:ln>
          </p:spPr>
        </p:pic>
        <p:sp>
          <p:nvSpPr>
            <p:cNvPr id="1264" name="Google Shape;1264;p12"/>
            <p:cNvSpPr/>
            <p:nvPr/>
          </p:nvSpPr>
          <p:spPr>
            <a:xfrm>
              <a:off x="1952" y="2129"/>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65" name="Google Shape;1265;p12"/>
            <p:cNvSpPr/>
            <p:nvPr/>
          </p:nvSpPr>
          <p:spPr>
            <a:xfrm>
              <a:off x="1952" y="2140"/>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266" name="Google Shape;1266;p12"/>
            <p:cNvSpPr/>
            <p:nvPr/>
          </p:nvSpPr>
          <p:spPr>
            <a:xfrm>
              <a:off x="1952" y="2151"/>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1267" name="Google Shape;1267;p12"/>
            <p:cNvSpPr/>
            <p:nvPr/>
          </p:nvSpPr>
          <p:spPr>
            <a:xfrm>
              <a:off x="1968" y="2151"/>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68" name="Google Shape;1268;p12"/>
            <p:cNvCxnSpPr/>
            <p:nvPr/>
          </p:nvCxnSpPr>
          <p:spPr>
            <a:xfrm>
              <a:off x="1926" y="2123"/>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1269" name="Google Shape;1269;p12"/>
            <p:cNvCxnSpPr/>
            <p:nvPr/>
          </p:nvCxnSpPr>
          <p:spPr>
            <a:xfrm>
              <a:off x="1926" y="2123"/>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270" name="Google Shape;1270;p12"/>
            <p:cNvCxnSpPr/>
            <p:nvPr/>
          </p:nvCxnSpPr>
          <p:spPr>
            <a:xfrm>
              <a:off x="1926" y="2166"/>
              <a:ext cx="57" cy="0"/>
            </a:xfrm>
            <a:prstGeom prst="straightConnector1">
              <a:avLst/>
            </a:prstGeom>
            <a:noFill/>
            <a:ln w="9525" cap="flat" cmpd="sng">
              <a:solidFill>
                <a:srgbClr val="000000"/>
              </a:solidFill>
              <a:prstDash val="solid"/>
              <a:miter lim="800000"/>
              <a:headEnd type="none" w="med" len="med"/>
              <a:tailEnd type="none" w="med" len="med"/>
            </a:ln>
          </p:spPr>
        </p:cxnSp>
        <p:cxnSp>
          <p:nvCxnSpPr>
            <p:cNvPr id="1271" name="Google Shape;1271;p12"/>
            <p:cNvCxnSpPr/>
            <p:nvPr/>
          </p:nvCxnSpPr>
          <p:spPr>
            <a:xfrm rot="10800000">
              <a:off x="1983" y="2123"/>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272" name="Google Shape;1272;p12"/>
            <p:cNvPicPr preferRelativeResize="0"/>
            <p:nvPr/>
          </p:nvPicPr>
          <p:blipFill rotWithShape="1">
            <a:blip r:embed="rId4">
              <a:alphaModFix/>
            </a:blip>
            <a:srcRect/>
            <a:stretch/>
          </p:blipFill>
          <p:spPr>
            <a:xfrm>
              <a:off x="1961" y="2151"/>
              <a:ext cx="13" cy="14"/>
            </a:xfrm>
            <a:prstGeom prst="rect">
              <a:avLst/>
            </a:prstGeom>
            <a:noFill/>
            <a:ln>
              <a:noFill/>
            </a:ln>
          </p:spPr>
        </p:pic>
        <p:sp>
          <p:nvSpPr>
            <p:cNvPr id="1273" name="Google Shape;1273;p12"/>
            <p:cNvSpPr/>
            <p:nvPr/>
          </p:nvSpPr>
          <p:spPr>
            <a:xfrm>
              <a:off x="1981" y="2151"/>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74" name="Google Shape;1274;p12"/>
            <p:cNvSpPr/>
            <p:nvPr/>
          </p:nvSpPr>
          <p:spPr>
            <a:xfrm>
              <a:off x="1981" y="2161"/>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275" name="Google Shape;1275;p12"/>
            <p:cNvSpPr/>
            <p:nvPr/>
          </p:nvSpPr>
          <p:spPr>
            <a:xfrm>
              <a:off x="1981" y="2172"/>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1276" name="Google Shape;1276;p12"/>
            <p:cNvSpPr/>
            <p:nvPr/>
          </p:nvSpPr>
          <p:spPr>
            <a:xfrm>
              <a:off x="1997" y="2172"/>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77" name="Google Shape;1277;p12"/>
            <p:cNvCxnSpPr/>
            <p:nvPr/>
          </p:nvCxnSpPr>
          <p:spPr>
            <a:xfrm>
              <a:off x="1955" y="2144"/>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278" name="Google Shape;1278;p12"/>
            <p:cNvCxnSpPr/>
            <p:nvPr/>
          </p:nvCxnSpPr>
          <p:spPr>
            <a:xfrm>
              <a:off x="1955" y="2144"/>
              <a:ext cx="0" cy="44"/>
            </a:xfrm>
            <a:prstGeom prst="straightConnector1">
              <a:avLst/>
            </a:prstGeom>
            <a:noFill/>
            <a:ln w="9525" cap="flat" cmpd="sng">
              <a:solidFill>
                <a:srgbClr val="000000"/>
              </a:solidFill>
              <a:prstDash val="solid"/>
              <a:miter lim="800000"/>
              <a:headEnd type="none" w="med" len="med"/>
              <a:tailEnd type="none" w="med" len="med"/>
            </a:ln>
          </p:spPr>
        </p:cxnSp>
        <p:cxnSp>
          <p:nvCxnSpPr>
            <p:cNvPr id="1279" name="Google Shape;1279;p12"/>
            <p:cNvCxnSpPr/>
            <p:nvPr/>
          </p:nvCxnSpPr>
          <p:spPr>
            <a:xfrm>
              <a:off x="1955" y="2188"/>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280" name="Google Shape;1280;p12"/>
            <p:cNvCxnSpPr/>
            <p:nvPr/>
          </p:nvCxnSpPr>
          <p:spPr>
            <a:xfrm rot="10800000">
              <a:off x="2019" y="2144"/>
              <a:ext cx="0" cy="44"/>
            </a:xfrm>
            <a:prstGeom prst="straightConnector1">
              <a:avLst/>
            </a:prstGeom>
            <a:noFill/>
            <a:ln w="9525" cap="flat" cmpd="sng">
              <a:solidFill>
                <a:srgbClr val="000000"/>
              </a:solidFill>
              <a:prstDash val="solid"/>
              <a:miter lim="800000"/>
              <a:headEnd type="none" w="med" len="med"/>
              <a:tailEnd type="none" w="med" len="med"/>
            </a:ln>
          </p:spPr>
        </p:cxnSp>
        <p:pic>
          <p:nvPicPr>
            <p:cNvPr id="1281" name="Google Shape;1281;p12"/>
            <p:cNvPicPr preferRelativeResize="0"/>
            <p:nvPr/>
          </p:nvPicPr>
          <p:blipFill rotWithShape="1">
            <a:blip r:embed="rId4">
              <a:alphaModFix/>
            </a:blip>
            <a:srcRect/>
            <a:stretch/>
          </p:blipFill>
          <p:spPr>
            <a:xfrm>
              <a:off x="1997" y="2173"/>
              <a:ext cx="13" cy="14"/>
            </a:xfrm>
            <a:prstGeom prst="rect">
              <a:avLst/>
            </a:prstGeom>
            <a:noFill/>
            <a:ln>
              <a:noFill/>
            </a:ln>
          </p:spPr>
        </p:pic>
        <p:sp>
          <p:nvSpPr>
            <p:cNvPr id="1282" name="Google Shape;1282;p12"/>
            <p:cNvSpPr/>
            <p:nvPr/>
          </p:nvSpPr>
          <p:spPr>
            <a:xfrm>
              <a:off x="2017" y="2173"/>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83" name="Google Shape;1283;p12"/>
            <p:cNvSpPr/>
            <p:nvPr/>
          </p:nvSpPr>
          <p:spPr>
            <a:xfrm>
              <a:off x="2017" y="2184"/>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284" name="Google Shape;1284;p12"/>
            <p:cNvSpPr/>
            <p:nvPr/>
          </p:nvSpPr>
          <p:spPr>
            <a:xfrm>
              <a:off x="2017" y="2195"/>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1285" name="Google Shape;1285;p12"/>
            <p:cNvSpPr/>
            <p:nvPr/>
          </p:nvSpPr>
          <p:spPr>
            <a:xfrm>
              <a:off x="2033" y="2195"/>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86" name="Google Shape;1286;p12"/>
            <p:cNvCxnSpPr/>
            <p:nvPr/>
          </p:nvCxnSpPr>
          <p:spPr>
            <a:xfrm>
              <a:off x="1991" y="2167"/>
              <a:ext cx="65" cy="0"/>
            </a:xfrm>
            <a:prstGeom prst="straightConnector1">
              <a:avLst/>
            </a:prstGeom>
            <a:noFill/>
            <a:ln w="9525" cap="flat" cmpd="sng">
              <a:solidFill>
                <a:srgbClr val="000000"/>
              </a:solidFill>
              <a:prstDash val="solid"/>
              <a:miter lim="800000"/>
              <a:headEnd type="none" w="med" len="med"/>
              <a:tailEnd type="none" w="med" len="med"/>
            </a:ln>
          </p:spPr>
        </p:cxnSp>
        <p:cxnSp>
          <p:nvCxnSpPr>
            <p:cNvPr id="1287" name="Google Shape;1287;p12"/>
            <p:cNvCxnSpPr/>
            <p:nvPr/>
          </p:nvCxnSpPr>
          <p:spPr>
            <a:xfrm>
              <a:off x="1991" y="2167"/>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288" name="Google Shape;1288;p12"/>
            <p:cNvCxnSpPr/>
            <p:nvPr/>
          </p:nvCxnSpPr>
          <p:spPr>
            <a:xfrm>
              <a:off x="1991" y="2210"/>
              <a:ext cx="65" cy="0"/>
            </a:xfrm>
            <a:prstGeom prst="straightConnector1">
              <a:avLst/>
            </a:prstGeom>
            <a:noFill/>
            <a:ln w="9525" cap="flat" cmpd="sng">
              <a:solidFill>
                <a:srgbClr val="000000"/>
              </a:solidFill>
              <a:prstDash val="solid"/>
              <a:miter lim="800000"/>
              <a:headEnd type="none" w="med" len="med"/>
              <a:tailEnd type="none" w="med" len="med"/>
            </a:ln>
          </p:spPr>
        </p:cxnSp>
        <p:cxnSp>
          <p:nvCxnSpPr>
            <p:cNvPr id="1289" name="Google Shape;1289;p12"/>
            <p:cNvCxnSpPr/>
            <p:nvPr/>
          </p:nvCxnSpPr>
          <p:spPr>
            <a:xfrm rot="10800000">
              <a:off x="2056" y="2167"/>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290" name="Google Shape;1290;p12"/>
            <p:cNvPicPr preferRelativeResize="0"/>
            <p:nvPr/>
          </p:nvPicPr>
          <p:blipFill rotWithShape="1">
            <a:blip r:embed="rId4">
              <a:alphaModFix/>
            </a:blip>
            <a:srcRect/>
            <a:stretch/>
          </p:blipFill>
          <p:spPr>
            <a:xfrm>
              <a:off x="2034" y="2196"/>
              <a:ext cx="13" cy="14"/>
            </a:xfrm>
            <a:prstGeom prst="rect">
              <a:avLst/>
            </a:prstGeom>
            <a:noFill/>
            <a:ln>
              <a:noFill/>
            </a:ln>
          </p:spPr>
        </p:pic>
        <p:sp>
          <p:nvSpPr>
            <p:cNvPr id="1291" name="Google Shape;1291;p12"/>
            <p:cNvSpPr/>
            <p:nvPr/>
          </p:nvSpPr>
          <p:spPr>
            <a:xfrm>
              <a:off x="2054" y="2195"/>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292" name="Google Shape;1292;p12"/>
            <p:cNvSpPr/>
            <p:nvPr/>
          </p:nvSpPr>
          <p:spPr>
            <a:xfrm>
              <a:off x="2054" y="2206"/>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293" name="Google Shape;1293;p12"/>
            <p:cNvSpPr/>
            <p:nvPr/>
          </p:nvSpPr>
          <p:spPr>
            <a:xfrm>
              <a:off x="2054" y="2217"/>
              <a:ext cx="29"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wit</a:t>
              </a:r>
              <a:endParaRPr sz="1400" u="none" strike="noStrike" cap="none">
                <a:solidFill>
                  <a:schemeClr val="lt1"/>
                </a:solidFill>
                <a:latin typeface="18 VAG Rounded Light   02390" pitchFamily="2" charset="0"/>
                <a:sym typeface="Arial"/>
              </a:endParaRPr>
            </a:p>
          </p:txBody>
        </p:sp>
        <p:sp>
          <p:nvSpPr>
            <p:cNvPr id="1294" name="Google Shape;1294;p12"/>
            <p:cNvSpPr/>
            <p:nvPr/>
          </p:nvSpPr>
          <p:spPr>
            <a:xfrm>
              <a:off x="2085" y="2217"/>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295" name="Google Shape;1295;p12"/>
            <p:cNvCxnSpPr/>
            <p:nvPr/>
          </p:nvCxnSpPr>
          <p:spPr>
            <a:xfrm>
              <a:off x="2028" y="2189"/>
              <a:ext cx="71" cy="0"/>
            </a:xfrm>
            <a:prstGeom prst="straightConnector1">
              <a:avLst/>
            </a:prstGeom>
            <a:noFill/>
            <a:ln w="9525" cap="flat" cmpd="sng">
              <a:solidFill>
                <a:srgbClr val="000000"/>
              </a:solidFill>
              <a:prstDash val="solid"/>
              <a:miter lim="800000"/>
              <a:headEnd type="none" w="med" len="med"/>
              <a:tailEnd type="none" w="med" len="med"/>
            </a:ln>
          </p:spPr>
        </p:cxnSp>
        <p:cxnSp>
          <p:nvCxnSpPr>
            <p:cNvPr id="1296" name="Google Shape;1296;p12"/>
            <p:cNvCxnSpPr/>
            <p:nvPr/>
          </p:nvCxnSpPr>
          <p:spPr>
            <a:xfrm>
              <a:off x="2028" y="2189"/>
              <a:ext cx="0" cy="42"/>
            </a:xfrm>
            <a:prstGeom prst="straightConnector1">
              <a:avLst/>
            </a:prstGeom>
            <a:noFill/>
            <a:ln w="9525" cap="flat" cmpd="sng">
              <a:solidFill>
                <a:srgbClr val="000000"/>
              </a:solidFill>
              <a:prstDash val="solid"/>
              <a:miter lim="800000"/>
              <a:headEnd type="none" w="med" len="med"/>
              <a:tailEnd type="none" w="med" len="med"/>
            </a:ln>
          </p:spPr>
        </p:cxnSp>
        <p:cxnSp>
          <p:nvCxnSpPr>
            <p:cNvPr id="1297" name="Google Shape;1297;p12"/>
            <p:cNvCxnSpPr/>
            <p:nvPr/>
          </p:nvCxnSpPr>
          <p:spPr>
            <a:xfrm>
              <a:off x="2028" y="2231"/>
              <a:ext cx="71" cy="0"/>
            </a:xfrm>
            <a:prstGeom prst="straightConnector1">
              <a:avLst/>
            </a:prstGeom>
            <a:noFill/>
            <a:ln w="9525" cap="flat" cmpd="sng">
              <a:solidFill>
                <a:srgbClr val="000000"/>
              </a:solidFill>
              <a:prstDash val="solid"/>
              <a:miter lim="800000"/>
              <a:headEnd type="none" w="med" len="med"/>
              <a:tailEnd type="none" w="med" len="med"/>
            </a:ln>
          </p:spPr>
        </p:cxnSp>
        <p:cxnSp>
          <p:nvCxnSpPr>
            <p:cNvPr id="1298" name="Google Shape;1298;p12"/>
            <p:cNvCxnSpPr/>
            <p:nvPr/>
          </p:nvCxnSpPr>
          <p:spPr>
            <a:xfrm rot="10800000">
              <a:off x="2099" y="2189"/>
              <a:ext cx="0" cy="42"/>
            </a:xfrm>
            <a:prstGeom prst="straightConnector1">
              <a:avLst/>
            </a:prstGeom>
            <a:noFill/>
            <a:ln w="9525" cap="flat" cmpd="sng">
              <a:solidFill>
                <a:srgbClr val="000000"/>
              </a:solidFill>
              <a:prstDash val="solid"/>
              <a:miter lim="800000"/>
              <a:headEnd type="none" w="med" len="med"/>
              <a:tailEnd type="none" w="med" len="med"/>
            </a:ln>
          </p:spPr>
        </p:cxnSp>
        <p:pic>
          <p:nvPicPr>
            <p:cNvPr id="1299" name="Google Shape;1299;p12"/>
            <p:cNvPicPr preferRelativeResize="0"/>
            <p:nvPr/>
          </p:nvPicPr>
          <p:blipFill rotWithShape="1">
            <a:blip r:embed="rId4">
              <a:alphaModFix/>
            </a:blip>
            <a:srcRect/>
            <a:stretch/>
          </p:blipFill>
          <p:spPr>
            <a:xfrm>
              <a:off x="2078" y="2217"/>
              <a:ext cx="13" cy="14"/>
            </a:xfrm>
            <a:prstGeom prst="rect">
              <a:avLst/>
            </a:prstGeom>
            <a:noFill/>
            <a:ln>
              <a:noFill/>
            </a:ln>
          </p:spPr>
        </p:pic>
        <p:sp>
          <p:nvSpPr>
            <p:cNvPr id="1300" name="Google Shape;1300;p12"/>
            <p:cNvSpPr/>
            <p:nvPr/>
          </p:nvSpPr>
          <p:spPr>
            <a:xfrm>
              <a:off x="2098" y="2217"/>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301" name="Google Shape;1301;p12"/>
            <p:cNvSpPr/>
            <p:nvPr/>
          </p:nvSpPr>
          <p:spPr>
            <a:xfrm>
              <a:off x="2098" y="2228"/>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302" name="Google Shape;1302;p12"/>
            <p:cNvSpPr/>
            <p:nvPr/>
          </p:nvSpPr>
          <p:spPr>
            <a:xfrm>
              <a:off x="2098" y="2238"/>
              <a:ext cx="17"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a:t>
              </a:r>
              <a:endParaRPr sz="1400" u="none" strike="noStrike" cap="none">
                <a:solidFill>
                  <a:schemeClr val="lt1"/>
                </a:solidFill>
                <a:latin typeface="18 VAG Rounded Light   02390" pitchFamily="2" charset="0"/>
                <a:sym typeface="Arial"/>
              </a:endParaRPr>
            </a:p>
          </p:txBody>
        </p:sp>
        <p:sp>
          <p:nvSpPr>
            <p:cNvPr id="1303" name="Google Shape;1303;p12"/>
            <p:cNvSpPr/>
            <p:nvPr/>
          </p:nvSpPr>
          <p:spPr>
            <a:xfrm>
              <a:off x="2114" y="2238"/>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304" name="Google Shape;1304;p12"/>
            <p:cNvCxnSpPr/>
            <p:nvPr/>
          </p:nvCxnSpPr>
          <p:spPr>
            <a:xfrm>
              <a:off x="2072" y="2211"/>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305" name="Google Shape;1305;p12"/>
            <p:cNvCxnSpPr/>
            <p:nvPr/>
          </p:nvCxnSpPr>
          <p:spPr>
            <a:xfrm>
              <a:off x="2072" y="2211"/>
              <a:ext cx="0" cy="42"/>
            </a:xfrm>
            <a:prstGeom prst="straightConnector1">
              <a:avLst/>
            </a:prstGeom>
            <a:noFill/>
            <a:ln w="9525" cap="flat" cmpd="sng">
              <a:solidFill>
                <a:srgbClr val="000000"/>
              </a:solidFill>
              <a:prstDash val="solid"/>
              <a:miter lim="800000"/>
              <a:headEnd type="none" w="med" len="med"/>
              <a:tailEnd type="none" w="med" len="med"/>
            </a:ln>
          </p:spPr>
        </p:cxnSp>
        <p:cxnSp>
          <p:nvCxnSpPr>
            <p:cNvPr id="1306" name="Google Shape;1306;p12"/>
            <p:cNvCxnSpPr/>
            <p:nvPr/>
          </p:nvCxnSpPr>
          <p:spPr>
            <a:xfrm>
              <a:off x="2072" y="2253"/>
              <a:ext cx="64" cy="0"/>
            </a:xfrm>
            <a:prstGeom prst="straightConnector1">
              <a:avLst/>
            </a:prstGeom>
            <a:noFill/>
            <a:ln w="9525" cap="flat" cmpd="sng">
              <a:solidFill>
                <a:srgbClr val="000000"/>
              </a:solidFill>
              <a:prstDash val="solid"/>
              <a:miter lim="800000"/>
              <a:headEnd type="none" w="med" len="med"/>
              <a:tailEnd type="none" w="med" len="med"/>
            </a:ln>
          </p:spPr>
        </p:cxnSp>
        <p:cxnSp>
          <p:nvCxnSpPr>
            <p:cNvPr id="1307" name="Google Shape;1307;p12"/>
            <p:cNvCxnSpPr/>
            <p:nvPr/>
          </p:nvCxnSpPr>
          <p:spPr>
            <a:xfrm rot="10800000">
              <a:off x="2136" y="2211"/>
              <a:ext cx="0" cy="42"/>
            </a:xfrm>
            <a:prstGeom prst="straightConnector1">
              <a:avLst/>
            </a:prstGeom>
            <a:noFill/>
            <a:ln w="9525" cap="flat" cmpd="sng">
              <a:solidFill>
                <a:srgbClr val="000000"/>
              </a:solidFill>
              <a:prstDash val="solid"/>
              <a:miter lim="800000"/>
              <a:headEnd type="none" w="med" len="med"/>
              <a:tailEnd type="none" w="med" len="med"/>
            </a:ln>
          </p:spPr>
        </p:cxnSp>
        <p:pic>
          <p:nvPicPr>
            <p:cNvPr id="1308" name="Google Shape;1308;p12"/>
            <p:cNvPicPr preferRelativeResize="0"/>
            <p:nvPr/>
          </p:nvPicPr>
          <p:blipFill rotWithShape="1">
            <a:blip r:embed="rId4">
              <a:alphaModFix/>
            </a:blip>
            <a:srcRect/>
            <a:stretch/>
          </p:blipFill>
          <p:spPr>
            <a:xfrm>
              <a:off x="2114" y="2239"/>
              <a:ext cx="12" cy="14"/>
            </a:xfrm>
            <a:prstGeom prst="rect">
              <a:avLst/>
            </a:prstGeom>
            <a:noFill/>
            <a:ln>
              <a:noFill/>
            </a:ln>
          </p:spPr>
        </p:pic>
        <p:sp>
          <p:nvSpPr>
            <p:cNvPr id="1309" name="Google Shape;1309;p12"/>
            <p:cNvSpPr/>
            <p:nvPr/>
          </p:nvSpPr>
          <p:spPr>
            <a:xfrm>
              <a:off x="2134" y="2238"/>
              <a:ext cx="42"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image </a:t>
              </a:r>
              <a:endParaRPr sz="1400" u="none" strike="noStrike" cap="none">
                <a:solidFill>
                  <a:schemeClr val="lt1"/>
                </a:solidFill>
                <a:latin typeface="18 VAG Rounded Light   02390" pitchFamily="2" charset="0"/>
                <a:sym typeface="Arial"/>
              </a:endParaRPr>
            </a:p>
          </p:txBody>
        </p:sp>
        <p:sp>
          <p:nvSpPr>
            <p:cNvPr id="1310" name="Google Shape;1310;p12"/>
            <p:cNvSpPr/>
            <p:nvPr/>
          </p:nvSpPr>
          <p:spPr>
            <a:xfrm>
              <a:off x="2134" y="2249"/>
              <a:ext cx="3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with </a:t>
              </a:r>
              <a:endParaRPr sz="1400" u="none" strike="noStrike" cap="none">
                <a:solidFill>
                  <a:schemeClr val="lt1"/>
                </a:solidFill>
                <a:latin typeface="18 VAG Rounded Light   02390" pitchFamily="2" charset="0"/>
                <a:sym typeface="Arial"/>
              </a:endParaRPr>
            </a:p>
          </p:txBody>
        </p:sp>
        <p:sp>
          <p:nvSpPr>
            <p:cNvPr id="1311" name="Google Shape;1311;p12"/>
            <p:cNvSpPr/>
            <p:nvPr/>
          </p:nvSpPr>
          <p:spPr>
            <a:xfrm>
              <a:off x="2134" y="2260"/>
              <a:ext cx="37"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relationsh</a:t>
              </a:r>
              <a:endParaRPr sz="1400" u="none" strike="noStrike" cap="none">
                <a:solidFill>
                  <a:schemeClr val="lt1"/>
                </a:solidFill>
                <a:latin typeface="18 VAG Rounded Light   02390" pitchFamily="2" charset="0"/>
                <a:sym typeface="Arial"/>
              </a:endParaRPr>
            </a:p>
          </p:txBody>
        </p:sp>
        <p:sp>
          <p:nvSpPr>
            <p:cNvPr id="1312" name="Google Shape;1312;p12"/>
            <p:cNvSpPr/>
            <p:nvPr/>
          </p:nvSpPr>
          <p:spPr>
            <a:xfrm>
              <a:off x="2173" y="2260"/>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313" name="Google Shape;1313;p12"/>
            <p:cNvCxnSpPr/>
            <p:nvPr/>
          </p:nvCxnSpPr>
          <p:spPr>
            <a:xfrm>
              <a:off x="2108" y="2232"/>
              <a:ext cx="79" cy="0"/>
            </a:xfrm>
            <a:prstGeom prst="straightConnector1">
              <a:avLst/>
            </a:prstGeom>
            <a:noFill/>
            <a:ln w="9525" cap="flat" cmpd="sng">
              <a:solidFill>
                <a:srgbClr val="000000"/>
              </a:solidFill>
              <a:prstDash val="solid"/>
              <a:miter lim="800000"/>
              <a:headEnd type="none" w="med" len="med"/>
              <a:tailEnd type="none" w="med" len="med"/>
            </a:ln>
          </p:spPr>
        </p:cxnSp>
        <p:cxnSp>
          <p:nvCxnSpPr>
            <p:cNvPr id="1314" name="Google Shape;1314;p12"/>
            <p:cNvCxnSpPr/>
            <p:nvPr/>
          </p:nvCxnSpPr>
          <p:spPr>
            <a:xfrm>
              <a:off x="2108" y="2232"/>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315" name="Google Shape;1315;p12"/>
            <p:cNvCxnSpPr/>
            <p:nvPr/>
          </p:nvCxnSpPr>
          <p:spPr>
            <a:xfrm>
              <a:off x="2108" y="2275"/>
              <a:ext cx="79" cy="0"/>
            </a:xfrm>
            <a:prstGeom prst="straightConnector1">
              <a:avLst/>
            </a:prstGeom>
            <a:noFill/>
            <a:ln w="9525" cap="flat" cmpd="sng">
              <a:solidFill>
                <a:srgbClr val="000000"/>
              </a:solidFill>
              <a:prstDash val="solid"/>
              <a:miter lim="800000"/>
              <a:headEnd type="none" w="med" len="med"/>
              <a:tailEnd type="none" w="med" len="med"/>
            </a:ln>
          </p:spPr>
        </p:cxnSp>
        <p:cxnSp>
          <p:nvCxnSpPr>
            <p:cNvPr id="1316" name="Google Shape;1316;p12"/>
            <p:cNvCxnSpPr/>
            <p:nvPr/>
          </p:nvCxnSpPr>
          <p:spPr>
            <a:xfrm rot="10800000">
              <a:off x="2187" y="2232"/>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317" name="Google Shape;1317;p12"/>
            <p:cNvPicPr preferRelativeResize="0"/>
            <p:nvPr/>
          </p:nvPicPr>
          <p:blipFill rotWithShape="1">
            <a:blip r:embed="rId4">
              <a:alphaModFix/>
            </a:blip>
            <a:srcRect/>
            <a:stretch/>
          </p:blipFill>
          <p:spPr>
            <a:xfrm>
              <a:off x="2166" y="2260"/>
              <a:ext cx="12" cy="14"/>
            </a:xfrm>
            <a:prstGeom prst="rect">
              <a:avLst/>
            </a:prstGeom>
            <a:noFill/>
            <a:ln>
              <a:noFill/>
            </a:ln>
          </p:spPr>
        </p:pic>
        <p:sp>
          <p:nvSpPr>
            <p:cNvPr id="1318" name="Google Shape;1318;p12"/>
            <p:cNvSpPr/>
            <p:nvPr/>
          </p:nvSpPr>
          <p:spPr>
            <a:xfrm>
              <a:off x="2185" y="2260"/>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319" name="Google Shape;1319;p12"/>
            <p:cNvSpPr/>
            <p:nvPr/>
          </p:nvSpPr>
          <p:spPr>
            <a:xfrm>
              <a:off x="2185" y="2271"/>
              <a:ext cx="2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image </a:t>
              </a:r>
              <a:endParaRPr sz="1400" u="none" strike="noStrike" cap="none">
                <a:solidFill>
                  <a:schemeClr val="lt1"/>
                </a:solidFill>
                <a:latin typeface="18 VAG Rounded Light   02390" pitchFamily="2" charset="0"/>
                <a:sym typeface="Arial"/>
              </a:endParaRPr>
            </a:p>
          </p:txBody>
        </p:sp>
        <p:sp>
          <p:nvSpPr>
            <p:cNvPr id="1320" name="Google Shape;1320;p12"/>
            <p:cNvSpPr/>
            <p:nvPr/>
          </p:nvSpPr>
          <p:spPr>
            <a:xfrm>
              <a:off x="2185" y="2282"/>
              <a:ext cx="29"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part wit</a:t>
              </a:r>
              <a:endParaRPr sz="1400" u="none" strike="noStrike" cap="none">
                <a:solidFill>
                  <a:schemeClr val="lt1"/>
                </a:solidFill>
                <a:latin typeface="18 VAG Rounded Light   02390" pitchFamily="2" charset="0"/>
                <a:sym typeface="Arial"/>
              </a:endParaRPr>
            </a:p>
          </p:txBody>
        </p:sp>
        <p:sp>
          <p:nvSpPr>
            <p:cNvPr id="1321" name="Google Shape;1321;p12"/>
            <p:cNvSpPr/>
            <p:nvPr/>
          </p:nvSpPr>
          <p:spPr>
            <a:xfrm>
              <a:off x="2217" y="2282"/>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322" name="Google Shape;1322;p12"/>
            <p:cNvCxnSpPr/>
            <p:nvPr/>
          </p:nvCxnSpPr>
          <p:spPr>
            <a:xfrm>
              <a:off x="2160" y="2254"/>
              <a:ext cx="71" cy="0"/>
            </a:xfrm>
            <a:prstGeom prst="straightConnector1">
              <a:avLst/>
            </a:prstGeom>
            <a:noFill/>
            <a:ln w="9525" cap="flat" cmpd="sng">
              <a:solidFill>
                <a:srgbClr val="000000"/>
              </a:solidFill>
              <a:prstDash val="solid"/>
              <a:miter lim="800000"/>
              <a:headEnd type="none" w="med" len="med"/>
              <a:tailEnd type="none" w="med" len="med"/>
            </a:ln>
          </p:spPr>
        </p:cxnSp>
        <p:cxnSp>
          <p:nvCxnSpPr>
            <p:cNvPr id="1323" name="Google Shape;1323;p12"/>
            <p:cNvCxnSpPr/>
            <p:nvPr/>
          </p:nvCxnSpPr>
          <p:spPr>
            <a:xfrm>
              <a:off x="2160" y="2254"/>
              <a:ext cx="0" cy="43"/>
            </a:xfrm>
            <a:prstGeom prst="straightConnector1">
              <a:avLst/>
            </a:prstGeom>
            <a:noFill/>
            <a:ln w="9525" cap="flat" cmpd="sng">
              <a:solidFill>
                <a:srgbClr val="000000"/>
              </a:solidFill>
              <a:prstDash val="solid"/>
              <a:miter lim="800000"/>
              <a:headEnd type="none" w="med" len="med"/>
              <a:tailEnd type="none" w="med" len="med"/>
            </a:ln>
          </p:spPr>
        </p:cxnSp>
        <p:cxnSp>
          <p:nvCxnSpPr>
            <p:cNvPr id="1324" name="Google Shape;1324;p12"/>
            <p:cNvCxnSpPr/>
            <p:nvPr/>
          </p:nvCxnSpPr>
          <p:spPr>
            <a:xfrm>
              <a:off x="2160" y="2297"/>
              <a:ext cx="71" cy="0"/>
            </a:xfrm>
            <a:prstGeom prst="straightConnector1">
              <a:avLst/>
            </a:prstGeom>
            <a:noFill/>
            <a:ln w="9525" cap="flat" cmpd="sng">
              <a:solidFill>
                <a:srgbClr val="000000"/>
              </a:solidFill>
              <a:prstDash val="solid"/>
              <a:miter lim="800000"/>
              <a:headEnd type="none" w="med" len="med"/>
              <a:tailEnd type="none" w="med" len="med"/>
            </a:ln>
          </p:spPr>
        </p:cxnSp>
        <p:cxnSp>
          <p:nvCxnSpPr>
            <p:cNvPr id="1325" name="Google Shape;1325;p12"/>
            <p:cNvCxnSpPr/>
            <p:nvPr/>
          </p:nvCxnSpPr>
          <p:spPr>
            <a:xfrm rot="10800000">
              <a:off x="2231" y="2254"/>
              <a:ext cx="0" cy="43"/>
            </a:xfrm>
            <a:prstGeom prst="straightConnector1">
              <a:avLst/>
            </a:prstGeom>
            <a:noFill/>
            <a:ln w="9525" cap="flat" cmpd="sng">
              <a:solidFill>
                <a:srgbClr val="000000"/>
              </a:solidFill>
              <a:prstDash val="solid"/>
              <a:miter lim="800000"/>
              <a:headEnd type="none" w="med" len="med"/>
              <a:tailEnd type="none" w="med" len="med"/>
            </a:ln>
          </p:spPr>
        </p:cxnSp>
        <p:pic>
          <p:nvPicPr>
            <p:cNvPr id="1326" name="Google Shape;1326;p12"/>
            <p:cNvPicPr preferRelativeResize="0"/>
            <p:nvPr/>
          </p:nvPicPr>
          <p:blipFill rotWithShape="1">
            <a:blip r:embed="rId4">
              <a:alphaModFix/>
            </a:blip>
            <a:srcRect/>
            <a:stretch/>
          </p:blipFill>
          <p:spPr>
            <a:xfrm>
              <a:off x="2208" y="2282"/>
              <a:ext cx="12" cy="15"/>
            </a:xfrm>
            <a:prstGeom prst="rect">
              <a:avLst/>
            </a:prstGeom>
            <a:noFill/>
            <a:ln>
              <a:noFill/>
            </a:ln>
          </p:spPr>
        </p:pic>
        <p:sp>
          <p:nvSpPr>
            <p:cNvPr id="1327" name="Google Shape;1327;p12"/>
            <p:cNvSpPr/>
            <p:nvPr/>
          </p:nvSpPr>
          <p:spPr>
            <a:xfrm>
              <a:off x="2228" y="2282"/>
              <a:ext cx="16"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The </a:t>
              </a:r>
              <a:endParaRPr sz="1400" u="none" strike="noStrike" cap="none">
                <a:solidFill>
                  <a:schemeClr val="lt1"/>
                </a:solidFill>
                <a:latin typeface="18 VAG Rounded Light   02390" pitchFamily="2" charset="0"/>
                <a:sym typeface="Arial"/>
              </a:endParaRPr>
            </a:p>
          </p:txBody>
        </p:sp>
        <p:sp>
          <p:nvSpPr>
            <p:cNvPr id="1328" name="Google Shape;1328;p12"/>
            <p:cNvSpPr/>
            <p:nvPr/>
          </p:nvSpPr>
          <p:spPr>
            <a:xfrm>
              <a:off x="2228" y="2293"/>
              <a:ext cx="10" cy="2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im</a:t>
              </a:r>
              <a:endParaRPr sz="1400" u="none" strike="noStrike" cap="none">
                <a:solidFill>
                  <a:schemeClr val="lt1"/>
                </a:solidFill>
                <a:latin typeface="18 VAG Rounded Light   02390" pitchFamily="2" charset="0"/>
                <a:sym typeface="Arial"/>
              </a:endParaRPr>
            </a:p>
          </p:txBody>
        </p:sp>
        <p:sp>
          <p:nvSpPr>
            <p:cNvPr id="1329" name="Google Shape;1329;p12"/>
            <p:cNvSpPr/>
            <p:nvPr/>
          </p:nvSpPr>
          <p:spPr>
            <a:xfrm>
              <a:off x="2237" y="2293"/>
              <a:ext cx="8" cy="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u="none" strike="noStrike" cap="none">
                  <a:solidFill>
                    <a:srgbClr val="000000"/>
                  </a:solidFill>
                  <a:latin typeface="18 VAG Rounded Light   02390" pitchFamily="2" charset="0"/>
                  <a:sym typeface="Arial"/>
                </a:rPr>
                <a:t>…</a:t>
              </a:r>
              <a:endParaRPr sz="1400" u="none" strike="noStrike" cap="none">
                <a:solidFill>
                  <a:schemeClr val="lt1"/>
                </a:solidFill>
                <a:latin typeface="18 VAG Rounded Light   02390" pitchFamily="2" charset="0"/>
                <a:sym typeface="Arial"/>
              </a:endParaRPr>
            </a:p>
          </p:txBody>
        </p:sp>
        <p:cxnSp>
          <p:nvCxnSpPr>
            <p:cNvPr id="1330" name="Google Shape;1330;p12"/>
            <p:cNvCxnSpPr/>
            <p:nvPr/>
          </p:nvCxnSpPr>
          <p:spPr>
            <a:xfrm>
              <a:off x="2202" y="2276"/>
              <a:ext cx="51" cy="0"/>
            </a:xfrm>
            <a:prstGeom prst="straightConnector1">
              <a:avLst/>
            </a:prstGeom>
            <a:noFill/>
            <a:ln w="9525" cap="flat" cmpd="sng">
              <a:solidFill>
                <a:srgbClr val="000000"/>
              </a:solidFill>
              <a:prstDash val="solid"/>
              <a:miter lim="800000"/>
              <a:headEnd type="none" w="med" len="med"/>
              <a:tailEnd type="none" w="med" len="med"/>
            </a:ln>
          </p:spPr>
        </p:cxnSp>
        <p:cxnSp>
          <p:nvCxnSpPr>
            <p:cNvPr id="1331" name="Google Shape;1331;p12"/>
            <p:cNvCxnSpPr/>
            <p:nvPr/>
          </p:nvCxnSpPr>
          <p:spPr>
            <a:xfrm>
              <a:off x="2202" y="2276"/>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1332" name="Google Shape;1332;p12"/>
            <p:cNvCxnSpPr/>
            <p:nvPr/>
          </p:nvCxnSpPr>
          <p:spPr>
            <a:xfrm>
              <a:off x="2202" y="2308"/>
              <a:ext cx="51" cy="0"/>
            </a:xfrm>
            <a:prstGeom prst="straightConnector1">
              <a:avLst/>
            </a:prstGeom>
            <a:noFill/>
            <a:ln w="9525" cap="flat" cmpd="sng">
              <a:solidFill>
                <a:srgbClr val="000000"/>
              </a:solidFill>
              <a:prstDash val="solid"/>
              <a:miter lim="800000"/>
              <a:headEnd type="none" w="med" len="med"/>
              <a:tailEnd type="none" w="med" len="med"/>
            </a:ln>
          </p:spPr>
        </p:cxnSp>
        <p:cxnSp>
          <p:nvCxnSpPr>
            <p:cNvPr id="1333" name="Google Shape;1333;p12"/>
            <p:cNvCxnSpPr/>
            <p:nvPr/>
          </p:nvCxnSpPr>
          <p:spPr>
            <a:xfrm rot="10800000">
              <a:off x="2253" y="2276"/>
              <a:ext cx="0" cy="32"/>
            </a:xfrm>
            <a:prstGeom prst="straightConnector1">
              <a:avLst/>
            </a:prstGeom>
            <a:noFill/>
            <a:ln w="9525" cap="flat" cmpd="sng">
              <a:solidFill>
                <a:srgbClr val="000000"/>
              </a:solidFill>
              <a:prstDash val="solid"/>
              <a:miter lim="800000"/>
              <a:headEnd type="none" w="med" len="med"/>
              <a:tailEnd type="none" w="med" len="med"/>
            </a:ln>
          </p:spPr>
        </p:cxnSp>
        <p:cxnSp>
          <p:nvCxnSpPr>
            <p:cNvPr id="1334" name="Google Shape;1334;p12"/>
            <p:cNvCxnSpPr/>
            <p:nvPr/>
          </p:nvCxnSpPr>
          <p:spPr>
            <a:xfrm>
              <a:off x="3404" y="2207"/>
              <a:ext cx="5" cy="4"/>
            </a:xfrm>
            <a:prstGeom prst="straightConnector1">
              <a:avLst/>
            </a:prstGeom>
            <a:noFill/>
            <a:ln w="23800" cap="flat" cmpd="sng">
              <a:solidFill>
                <a:srgbClr val="121212"/>
              </a:solidFill>
              <a:prstDash val="solid"/>
              <a:round/>
              <a:headEnd type="none" w="med" len="med"/>
              <a:tailEnd type="none" w="med" len="med"/>
            </a:ln>
          </p:spPr>
        </p:cxnSp>
        <p:cxnSp>
          <p:nvCxnSpPr>
            <p:cNvPr id="1335" name="Google Shape;1335;p12"/>
            <p:cNvCxnSpPr/>
            <p:nvPr/>
          </p:nvCxnSpPr>
          <p:spPr>
            <a:xfrm>
              <a:off x="3404" y="2207"/>
              <a:ext cx="5" cy="4"/>
            </a:xfrm>
            <a:prstGeom prst="straightConnector1">
              <a:avLst/>
            </a:prstGeom>
            <a:noFill/>
            <a:ln w="23800" cap="flat" cmpd="sng">
              <a:solidFill>
                <a:srgbClr val="181818"/>
              </a:solidFill>
              <a:prstDash val="solid"/>
              <a:round/>
              <a:headEnd type="none" w="med" len="med"/>
              <a:tailEnd type="none" w="med" len="med"/>
            </a:ln>
          </p:spPr>
        </p:cxnSp>
        <p:cxnSp>
          <p:nvCxnSpPr>
            <p:cNvPr id="1336" name="Google Shape;1336;p12"/>
            <p:cNvCxnSpPr/>
            <p:nvPr/>
          </p:nvCxnSpPr>
          <p:spPr>
            <a:xfrm>
              <a:off x="3404" y="2196"/>
              <a:ext cx="19" cy="15"/>
            </a:xfrm>
            <a:prstGeom prst="straightConnector1">
              <a:avLst/>
            </a:prstGeom>
            <a:noFill/>
            <a:ln w="23800" cap="flat" cmpd="sng">
              <a:solidFill>
                <a:srgbClr val="1F1F1F"/>
              </a:solidFill>
              <a:prstDash val="solid"/>
              <a:round/>
              <a:headEnd type="none" w="med" len="med"/>
              <a:tailEnd type="none" w="med" len="med"/>
            </a:ln>
          </p:spPr>
        </p:cxnSp>
        <p:cxnSp>
          <p:nvCxnSpPr>
            <p:cNvPr id="1337" name="Google Shape;1337;p12"/>
            <p:cNvCxnSpPr/>
            <p:nvPr/>
          </p:nvCxnSpPr>
          <p:spPr>
            <a:xfrm>
              <a:off x="3404" y="2185"/>
              <a:ext cx="34" cy="26"/>
            </a:xfrm>
            <a:prstGeom prst="straightConnector1">
              <a:avLst/>
            </a:prstGeom>
            <a:noFill/>
            <a:ln w="23800" cap="flat" cmpd="sng">
              <a:solidFill>
                <a:srgbClr val="252525"/>
              </a:solidFill>
              <a:prstDash val="solid"/>
              <a:round/>
              <a:headEnd type="none" w="med" len="med"/>
              <a:tailEnd type="none" w="med" len="med"/>
            </a:ln>
          </p:spPr>
        </p:cxnSp>
        <p:cxnSp>
          <p:nvCxnSpPr>
            <p:cNvPr id="1338" name="Google Shape;1338;p12"/>
            <p:cNvCxnSpPr/>
            <p:nvPr/>
          </p:nvCxnSpPr>
          <p:spPr>
            <a:xfrm>
              <a:off x="3404" y="2185"/>
              <a:ext cx="34" cy="26"/>
            </a:xfrm>
            <a:prstGeom prst="straightConnector1">
              <a:avLst/>
            </a:prstGeom>
            <a:noFill/>
            <a:ln w="23800" cap="flat" cmpd="sng">
              <a:solidFill>
                <a:srgbClr val="2B2B2B"/>
              </a:solidFill>
              <a:prstDash val="solid"/>
              <a:round/>
              <a:headEnd type="none" w="med" len="med"/>
              <a:tailEnd type="none" w="med" len="med"/>
            </a:ln>
          </p:spPr>
        </p:cxnSp>
        <p:cxnSp>
          <p:nvCxnSpPr>
            <p:cNvPr id="1339" name="Google Shape;1339;p12"/>
            <p:cNvCxnSpPr/>
            <p:nvPr/>
          </p:nvCxnSpPr>
          <p:spPr>
            <a:xfrm>
              <a:off x="3404" y="2175"/>
              <a:ext cx="49" cy="36"/>
            </a:xfrm>
            <a:prstGeom prst="straightConnector1">
              <a:avLst/>
            </a:prstGeom>
            <a:noFill/>
            <a:ln w="23800" cap="flat" cmpd="sng">
              <a:solidFill>
                <a:srgbClr val="313131"/>
              </a:solidFill>
              <a:prstDash val="solid"/>
              <a:round/>
              <a:headEnd type="none" w="med" len="med"/>
              <a:tailEnd type="none" w="med" len="med"/>
            </a:ln>
          </p:spPr>
        </p:cxnSp>
        <p:cxnSp>
          <p:nvCxnSpPr>
            <p:cNvPr id="1340" name="Google Shape;1340;p12"/>
            <p:cNvCxnSpPr/>
            <p:nvPr/>
          </p:nvCxnSpPr>
          <p:spPr>
            <a:xfrm>
              <a:off x="3404" y="2164"/>
              <a:ext cx="63" cy="47"/>
            </a:xfrm>
            <a:prstGeom prst="straightConnector1">
              <a:avLst/>
            </a:prstGeom>
            <a:noFill/>
            <a:ln w="23800" cap="flat" cmpd="sng">
              <a:solidFill>
                <a:srgbClr val="383838"/>
              </a:solidFill>
              <a:prstDash val="solid"/>
              <a:round/>
              <a:headEnd type="none" w="med" len="med"/>
              <a:tailEnd type="none" w="med" len="med"/>
            </a:ln>
          </p:spPr>
        </p:cxnSp>
        <p:cxnSp>
          <p:nvCxnSpPr>
            <p:cNvPr id="1341" name="Google Shape;1341;p12"/>
            <p:cNvCxnSpPr/>
            <p:nvPr/>
          </p:nvCxnSpPr>
          <p:spPr>
            <a:xfrm>
              <a:off x="3404" y="2159"/>
              <a:ext cx="71" cy="52"/>
            </a:xfrm>
            <a:prstGeom prst="straightConnector1">
              <a:avLst/>
            </a:prstGeom>
            <a:noFill/>
            <a:ln w="23800" cap="flat" cmpd="sng">
              <a:solidFill>
                <a:srgbClr val="3E3E3E"/>
              </a:solidFill>
              <a:prstDash val="solid"/>
              <a:round/>
              <a:headEnd type="none" w="med" len="med"/>
              <a:tailEnd type="none" w="med" len="med"/>
            </a:ln>
          </p:spPr>
        </p:cxnSp>
        <p:cxnSp>
          <p:nvCxnSpPr>
            <p:cNvPr id="1342" name="Google Shape;1342;p12"/>
            <p:cNvCxnSpPr/>
            <p:nvPr/>
          </p:nvCxnSpPr>
          <p:spPr>
            <a:xfrm>
              <a:off x="3404" y="2153"/>
              <a:ext cx="79" cy="58"/>
            </a:xfrm>
            <a:prstGeom prst="straightConnector1">
              <a:avLst/>
            </a:prstGeom>
            <a:noFill/>
            <a:ln w="23800" cap="flat" cmpd="sng">
              <a:solidFill>
                <a:srgbClr val="444444"/>
              </a:solidFill>
              <a:prstDash val="solid"/>
              <a:round/>
              <a:headEnd type="none" w="med" len="med"/>
              <a:tailEnd type="none" w="med" len="med"/>
            </a:ln>
          </p:spPr>
        </p:cxnSp>
        <p:cxnSp>
          <p:nvCxnSpPr>
            <p:cNvPr id="1343" name="Google Shape;1343;p12"/>
            <p:cNvCxnSpPr/>
            <p:nvPr/>
          </p:nvCxnSpPr>
          <p:spPr>
            <a:xfrm>
              <a:off x="3404" y="2143"/>
              <a:ext cx="93" cy="68"/>
            </a:xfrm>
            <a:prstGeom prst="straightConnector1">
              <a:avLst/>
            </a:prstGeom>
            <a:noFill/>
            <a:ln w="23800" cap="flat" cmpd="sng">
              <a:solidFill>
                <a:srgbClr val="4A4A4A"/>
              </a:solidFill>
              <a:prstDash val="solid"/>
              <a:round/>
              <a:headEnd type="none" w="med" len="med"/>
              <a:tailEnd type="none" w="med" len="med"/>
            </a:ln>
          </p:spPr>
        </p:cxnSp>
        <p:cxnSp>
          <p:nvCxnSpPr>
            <p:cNvPr id="1344" name="Google Shape;1344;p12"/>
            <p:cNvCxnSpPr/>
            <p:nvPr/>
          </p:nvCxnSpPr>
          <p:spPr>
            <a:xfrm>
              <a:off x="3404" y="2137"/>
              <a:ext cx="101" cy="74"/>
            </a:xfrm>
            <a:prstGeom prst="straightConnector1">
              <a:avLst/>
            </a:prstGeom>
            <a:noFill/>
            <a:ln w="23800" cap="flat" cmpd="sng">
              <a:solidFill>
                <a:srgbClr val="515151"/>
              </a:solidFill>
              <a:prstDash val="solid"/>
              <a:round/>
              <a:headEnd type="none" w="med" len="med"/>
              <a:tailEnd type="none" w="med" len="med"/>
            </a:ln>
          </p:spPr>
        </p:cxnSp>
        <p:cxnSp>
          <p:nvCxnSpPr>
            <p:cNvPr id="1345" name="Google Shape;1345;p12"/>
            <p:cNvCxnSpPr/>
            <p:nvPr/>
          </p:nvCxnSpPr>
          <p:spPr>
            <a:xfrm>
              <a:off x="3404" y="2132"/>
              <a:ext cx="109" cy="79"/>
            </a:xfrm>
            <a:prstGeom prst="straightConnector1">
              <a:avLst/>
            </a:prstGeom>
            <a:noFill/>
            <a:ln w="23800" cap="flat" cmpd="sng">
              <a:solidFill>
                <a:srgbClr val="575757"/>
              </a:solidFill>
              <a:prstDash val="solid"/>
              <a:round/>
              <a:headEnd type="none" w="med" len="med"/>
              <a:tailEnd type="none" w="med" len="med"/>
            </a:ln>
          </p:spPr>
        </p:cxnSp>
        <p:cxnSp>
          <p:nvCxnSpPr>
            <p:cNvPr id="1346" name="Google Shape;1346;p12"/>
            <p:cNvCxnSpPr/>
            <p:nvPr/>
          </p:nvCxnSpPr>
          <p:spPr>
            <a:xfrm>
              <a:off x="3404" y="2121"/>
              <a:ext cx="123" cy="90"/>
            </a:xfrm>
            <a:prstGeom prst="straightConnector1">
              <a:avLst/>
            </a:prstGeom>
            <a:noFill/>
            <a:ln w="23800" cap="flat" cmpd="sng">
              <a:solidFill>
                <a:srgbClr val="5D5D5D"/>
              </a:solidFill>
              <a:prstDash val="solid"/>
              <a:round/>
              <a:headEnd type="none" w="med" len="med"/>
              <a:tailEnd type="none" w="med" len="med"/>
            </a:ln>
          </p:spPr>
        </p:cxnSp>
        <p:cxnSp>
          <p:nvCxnSpPr>
            <p:cNvPr id="1347" name="Google Shape;1347;p12"/>
            <p:cNvCxnSpPr/>
            <p:nvPr/>
          </p:nvCxnSpPr>
          <p:spPr>
            <a:xfrm>
              <a:off x="3404" y="2110"/>
              <a:ext cx="138" cy="100"/>
            </a:xfrm>
            <a:prstGeom prst="straightConnector1">
              <a:avLst/>
            </a:prstGeom>
            <a:noFill/>
            <a:ln w="23800" cap="flat" cmpd="sng">
              <a:solidFill>
                <a:srgbClr val="636363"/>
              </a:solidFill>
              <a:prstDash val="solid"/>
              <a:round/>
              <a:headEnd type="none" w="med" len="med"/>
              <a:tailEnd type="none" w="med" len="med"/>
            </a:ln>
          </p:spPr>
        </p:cxnSp>
        <p:cxnSp>
          <p:nvCxnSpPr>
            <p:cNvPr id="1348" name="Google Shape;1348;p12"/>
            <p:cNvCxnSpPr/>
            <p:nvPr/>
          </p:nvCxnSpPr>
          <p:spPr>
            <a:xfrm>
              <a:off x="3404" y="2105"/>
              <a:ext cx="138" cy="99"/>
            </a:xfrm>
            <a:prstGeom prst="straightConnector1">
              <a:avLst/>
            </a:prstGeom>
            <a:noFill/>
            <a:ln w="23800" cap="flat" cmpd="sng">
              <a:solidFill>
                <a:srgbClr val="6A6A6A"/>
              </a:solidFill>
              <a:prstDash val="solid"/>
              <a:round/>
              <a:headEnd type="none" w="med" len="med"/>
              <a:tailEnd type="none" w="med" len="med"/>
            </a:ln>
          </p:spPr>
        </p:cxnSp>
        <p:cxnSp>
          <p:nvCxnSpPr>
            <p:cNvPr id="1349" name="Google Shape;1349;p12"/>
            <p:cNvCxnSpPr/>
            <p:nvPr/>
          </p:nvCxnSpPr>
          <p:spPr>
            <a:xfrm>
              <a:off x="3404" y="2100"/>
              <a:ext cx="138" cy="99"/>
            </a:xfrm>
            <a:prstGeom prst="straightConnector1">
              <a:avLst/>
            </a:prstGeom>
            <a:noFill/>
            <a:ln w="23800" cap="flat" cmpd="sng">
              <a:solidFill>
                <a:srgbClr val="707070"/>
              </a:solidFill>
              <a:prstDash val="solid"/>
              <a:round/>
              <a:headEnd type="none" w="med" len="med"/>
              <a:tailEnd type="none" w="med" len="med"/>
            </a:ln>
          </p:spPr>
        </p:cxnSp>
        <p:cxnSp>
          <p:nvCxnSpPr>
            <p:cNvPr id="1350" name="Google Shape;1350;p12"/>
            <p:cNvCxnSpPr/>
            <p:nvPr/>
          </p:nvCxnSpPr>
          <p:spPr>
            <a:xfrm>
              <a:off x="3404" y="2089"/>
              <a:ext cx="138" cy="100"/>
            </a:xfrm>
            <a:prstGeom prst="straightConnector1">
              <a:avLst/>
            </a:prstGeom>
            <a:noFill/>
            <a:ln w="23800" cap="flat" cmpd="sng">
              <a:solidFill>
                <a:srgbClr val="767676"/>
              </a:solidFill>
              <a:prstDash val="solid"/>
              <a:round/>
              <a:headEnd type="none" w="med" len="med"/>
              <a:tailEnd type="none" w="med" len="med"/>
            </a:ln>
          </p:spPr>
        </p:cxnSp>
        <p:cxnSp>
          <p:nvCxnSpPr>
            <p:cNvPr id="1351" name="Google Shape;1351;p12"/>
            <p:cNvCxnSpPr/>
            <p:nvPr/>
          </p:nvCxnSpPr>
          <p:spPr>
            <a:xfrm>
              <a:off x="3404" y="2083"/>
              <a:ext cx="138" cy="101"/>
            </a:xfrm>
            <a:prstGeom prst="straightConnector1">
              <a:avLst/>
            </a:prstGeom>
            <a:noFill/>
            <a:ln w="23800" cap="flat" cmpd="sng">
              <a:solidFill>
                <a:srgbClr val="7C7C7C"/>
              </a:solidFill>
              <a:prstDash val="solid"/>
              <a:round/>
              <a:headEnd type="none" w="med" len="med"/>
              <a:tailEnd type="none" w="med" len="med"/>
            </a:ln>
          </p:spPr>
        </p:cxnSp>
      </p:grpSp>
      <p:grpSp>
        <p:nvGrpSpPr>
          <p:cNvPr id="1352" name="Google Shape;1352;p12"/>
          <p:cNvGrpSpPr/>
          <p:nvPr/>
        </p:nvGrpSpPr>
        <p:grpSpPr>
          <a:xfrm>
            <a:off x="4601918" y="2670560"/>
            <a:ext cx="1570287" cy="828963"/>
            <a:chOff x="2370" y="1593"/>
            <a:chExt cx="1172" cy="617"/>
          </a:xfrm>
        </p:grpSpPr>
        <p:cxnSp>
          <p:nvCxnSpPr>
            <p:cNvPr id="1353" name="Google Shape;1353;p12"/>
            <p:cNvCxnSpPr/>
            <p:nvPr/>
          </p:nvCxnSpPr>
          <p:spPr>
            <a:xfrm>
              <a:off x="3404" y="2078"/>
              <a:ext cx="138" cy="100"/>
            </a:xfrm>
            <a:prstGeom prst="straightConnector1">
              <a:avLst/>
            </a:prstGeom>
            <a:noFill/>
            <a:ln w="23800" cap="flat" cmpd="sng">
              <a:solidFill>
                <a:srgbClr val="838383"/>
              </a:solidFill>
              <a:prstDash val="solid"/>
              <a:round/>
              <a:headEnd type="none" w="med" len="med"/>
              <a:tailEnd type="none" w="med" len="med"/>
            </a:ln>
          </p:spPr>
        </p:cxnSp>
        <p:cxnSp>
          <p:nvCxnSpPr>
            <p:cNvPr id="1354" name="Google Shape;1354;p12"/>
            <p:cNvCxnSpPr/>
            <p:nvPr/>
          </p:nvCxnSpPr>
          <p:spPr>
            <a:xfrm>
              <a:off x="3404" y="2068"/>
              <a:ext cx="138" cy="99"/>
            </a:xfrm>
            <a:prstGeom prst="straightConnector1">
              <a:avLst/>
            </a:prstGeom>
            <a:noFill/>
            <a:ln w="23800" cap="flat" cmpd="sng">
              <a:solidFill>
                <a:srgbClr val="898989"/>
              </a:solidFill>
              <a:prstDash val="solid"/>
              <a:round/>
              <a:headEnd type="none" w="med" len="med"/>
              <a:tailEnd type="none" w="med" len="med"/>
            </a:ln>
          </p:spPr>
        </p:cxnSp>
        <p:cxnSp>
          <p:nvCxnSpPr>
            <p:cNvPr id="1355" name="Google Shape;1355;p12"/>
            <p:cNvCxnSpPr/>
            <p:nvPr/>
          </p:nvCxnSpPr>
          <p:spPr>
            <a:xfrm>
              <a:off x="3404" y="2062"/>
              <a:ext cx="138" cy="99"/>
            </a:xfrm>
            <a:prstGeom prst="straightConnector1">
              <a:avLst/>
            </a:prstGeom>
            <a:noFill/>
            <a:ln w="23800" cap="flat" cmpd="sng">
              <a:solidFill>
                <a:srgbClr val="8F8F8F"/>
              </a:solidFill>
              <a:prstDash val="solid"/>
              <a:round/>
              <a:headEnd type="none" w="med" len="med"/>
              <a:tailEnd type="none" w="med" len="med"/>
            </a:ln>
          </p:spPr>
        </p:cxnSp>
        <p:cxnSp>
          <p:nvCxnSpPr>
            <p:cNvPr id="1356" name="Google Shape;1356;p12"/>
            <p:cNvCxnSpPr/>
            <p:nvPr/>
          </p:nvCxnSpPr>
          <p:spPr>
            <a:xfrm>
              <a:off x="3404" y="2051"/>
              <a:ext cx="138" cy="100"/>
            </a:xfrm>
            <a:prstGeom prst="straightConnector1">
              <a:avLst/>
            </a:prstGeom>
            <a:noFill/>
            <a:ln w="23800" cap="flat" cmpd="sng">
              <a:solidFill>
                <a:srgbClr val="959595"/>
              </a:solidFill>
              <a:prstDash val="solid"/>
              <a:round/>
              <a:headEnd type="none" w="med" len="med"/>
              <a:tailEnd type="none" w="med" len="med"/>
            </a:ln>
          </p:spPr>
        </p:cxnSp>
        <p:cxnSp>
          <p:nvCxnSpPr>
            <p:cNvPr id="1357" name="Google Shape;1357;p12"/>
            <p:cNvCxnSpPr/>
            <p:nvPr/>
          </p:nvCxnSpPr>
          <p:spPr>
            <a:xfrm>
              <a:off x="3404" y="2046"/>
              <a:ext cx="138" cy="99"/>
            </a:xfrm>
            <a:prstGeom prst="straightConnector1">
              <a:avLst/>
            </a:prstGeom>
            <a:noFill/>
            <a:ln w="23800" cap="flat" cmpd="sng">
              <a:solidFill>
                <a:srgbClr val="9C9C9C"/>
              </a:solidFill>
              <a:prstDash val="solid"/>
              <a:round/>
              <a:headEnd type="none" w="med" len="med"/>
              <a:tailEnd type="none" w="med" len="med"/>
            </a:ln>
          </p:spPr>
        </p:cxnSp>
        <p:cxnSp>
          <p:nvCxnSpPr>
            <p:cNvPr id="1358" name="Google Shape;1358;p12"/>
            <p:cNvCxnSpPr/>
            <p:nvPr/>
          </p:nvCxnSpPr>
          <p:spPr>
            <a:xfrm>
              <a:off x="3405" y="2041"/>
              <a:ext cx="137" cy="99"/>
            </a:xfrm>
            <a:prstGeom prst="straightConnector1">
              <a:avLst/>
            </a:prstGeom>
            <a:noFill/>
            <a:ln w="23800" cap="flat" cmpd="sng">
              <a:solidFill>
                <a:srgbClr val="A2A2A2"/>
              </a:solidFill>
              <a:prstDash val="solid"/>
              <a:round/>
              <a:headEnd type="none" w="med" len="med"/>
              <a:tailEnd type="none" w="med" len="med"/>
            </a:ln>
          </p:spPr>
        </p:cxnSp>
        <p:cxnSp>
          <p:nvCxnSpPr>
            <p:cNvPr id="1359" name="Google Shape;1359;p12"/>
            <p:cNvCxnSpPr/>
            <p:nvPr/>
          </p:nvCxnSpPr>
          <p:spPr>
            <a:xfrm>
              <a:off x="3420" y="2041"/>
              <a:ext cx="122" cy="89"/>
            </a:xfrm>
            <a:prstGeom prst="straightConnector1">
              <a:avLst/>
            </a:prstGeom>
            <a:noFill/>
            <a:ln w="23800" cap="flat" cmpd="sng">
              <a:solidFill>
                <a:srgbClr val="A8A8A8"/>
              </a:solidFill>
              <a:prstDash val="solid"/>
              <a:round/>
              <a:headEnd type="none" w="med" len="med"/>
              <a:tailEnd type="none" w="med" len="med"/>
            </a:ln>
          </p:spPr>
        </p:cxnSp>
        <p:cxnSp>
          <p:nvCxnSpPr>
            <p:cNvPr id="1360" name="Google Shape;1360;p12"/>
            <p:cNvCxnSpPr/>
            <p:nvPr/>
          </p:nvCxnSpPr>
          <p:spPr>
            <a:xfrm>
              <a:off x="3428" y="2041"/>
              <a:ext cx="114" cy="84"/>
            </a:xfrm>
            <a:prstGeom prst="straightConnector1">
              <a:avLst/>
            </a:prstGeom>
            <a:noFill/>
            <a:ln w="23800" cap="flat" cmpd="sng">
              <a:solidFill>
                <a:srgbClr val="AEAEAE"/>
              </a:solidFill>
              <a:prstDash val="solid"/>
              <a:round/>
              <a:headEnd type="none" w="med" len="med"/>
              <a:tailEnd type="none" w="med" len="med"/>
            </a:ln>
          </p:spPr>
        </p:cxnSp>
        <p:cxnSp>
          <p:nvCxnSpPr>
            <p:cNvPr id="1361" name="Google Shape;1361;p12"/>
            <p:cNvCxnSpPr/>
            <p:nvPr/>
          </p:nvCxnSpPr>
          <p:spPr>
            <a:xfrm>
              <a:off x="3441" y="2041"/>
              <a:ext cx="101" cy="74"/>
            </a:xfrm>
            <a:prstGeom prst="straightConnector1">
              <a:avLst/>
            </a:prstGeom>
            <a:noFill/>
            <a:ln w="23800" cap="flat" cmpd="sng">
              <a:solidFill>
                <a:srgbClr val="B5B5B5"/>
              </a:solidFill>
              <a:prstDash val="solid"/>
              <a:round/>
              <a:headEnd type="none" w="med" len="med"/>
              <a:tailEnd type="none" w="med" len="med"/>
            </a:ln>
          </p:spPr>
        </p:cxnSp>
        <p:cxnSp>
          <p:nvCxnSpPr>
            <p:cNvPr id="1362" name="Google Shape;1362;p12"/>
            <p:cNvCxnSpPr/>
            <p:nvPr/>
          </p:nvCxnSpPr>
          <p:spPr>
            <a:xfrm>
              <a:off x="3450" y="2041"/>
              <a:ext cx="92" cy="68"/>
            </a:xfrm>
            <a:prstGeom prst="straightConnector1">
              <a:avLst/>
            </a:prstGeom>
            <a:noFill/>
            <a:ln w="23800" cap="flat" cmpd="sng">
              <a:solidFill>
                <a:srgbClr val="BBBBBB"/>
              </a:solidFill>
              <a:prstDash val="solid"/>
              <a:round/>
              <a:headEnd type="none" w="med" len="med"/>
              <a:tailEnd type="none" w="med" len="med"/>
            </a:ln>
          </p:spPr>
        </p:cxnSp>
        <p:cxnSp>
          <p:nvCxnSpPr>
            <p:cNvPr id="1363" name="Google Shape;1363;p12"/>
            <p:cNvCxnSpPr/>
            <p:nvPr/>
          </p:nvCxnSpPr>
          <p:spPr>
            <a:xfrm>
              <a:off x="3464" y="2041"/>
              <a:ext cx="78" cy="56"/>
            </a:xfrm>
            <a:prstGeom prst="straightConnector1">
              <a:avLst/>
            </a:prstGeom>
            <a:noFill/>
            <a:ln w="23800" cap="flat" cmpd="sng">
              <a:solidFill>
                <a:srgbClr val="C1C1C1"/>
              </a:solidFill>
              <a:prstDash val="solid"/>
              <a:round/>
              <a:headEnd type="none" w="med" len="med"/>
              <a:tailEnd type="none" w="med" len="med"/>
            </a:ln>
          </p:spPr>
        </p:cxnSp>
        <p:cxnSp>
          <p:nvCxnSpPr>
            <p:cNvPr id="1364" name="Google Shape;1364;p12"/>
            <p:cNvCxnSpPr/>
            <p:nvPr/>
          </p:nvCxnSpPr>
          <p:spPr>
            <a:xfrm>
              <a:off x="3472" y="2041"/>
              <a:ext cx="70" cy="51"/>
            </a:xfrm>
            <a:prstGeom prst="straightConnector1">
              <a:avLst/>
            </a:prstGeom>
            <a:noFill/>
            <a:ln w="23800" cap="flat" cmpd="sng">
              <a:solidFill>
                <a:srgbClr val="C7C7C7"/>
              </a:solidFill>
              <a:prstDash val="solid"/>
              <a:round/>
              <a:headEnd type="none" w="med" len="med"/>
              <a:tailEnd type="none" w="med" len="med"/>
            </a:ln>
          </p:spPr>
        </p:cxnSp>
        <p:cxnSp>
          <p:nvCxnSpPr>
            <p:cNvPr id="1365" name="Google Shape;1365;p12"/>
            <p:cNvCxnSpPr/>
            <p:nvPr/>
          </p:nvCxnSpPr>
          <p:spPr>
            <a:xfrm>
              <a:off x="3480" y="2041"/>
              <a:ext cx="62" cy="45"/>
            </a:xfrm>
            <a:prstGeom prst="straightConnector1">
              <a:avLst/>
            </a:prstGeom>
            <a:noFill/>
            <a:ln w="23800" cap="flat" cmpd="sng">
              <a:solidFill>
                <a:srgbClr val="CECECE"/>
              </a:solidFill>
              <a:prstDash val="solid"/>
              <a:round/>
              <a:headEnd type="none" w="med" len="med"/>
              <a:tailEnd type="none" w="med" len="med"/>
            </a:ln>
          </p:spPr>
        </p:cxnSp>
        <p:cxnSp>
          <p:nvCxnSpPr>
            <p:cNvPr id="1366" name="Google Shape;1366;p12"/>
            <p:cNvCxnSpPr/>
            <p:nvPr/>
          </p:nvCxnSpPr>
          <p:spPr>
            <a:xfrm>
              <a:off x="3495" y="2041"/>
              <a:ext cx="47" cy="34"/>
            </a:xfrm>
            <a:prstGeom prst="straightConnector1">
              <a:avLst/>
            </a:prstGeom>
            <a:noFill/>
            <a:ln w="23800" cap="flat" cmpd="sng">
              <a:solidFill>
                <a:srgbClr val="D4D4D4"/>
              </a:solidFill>
              <a:prstDash val="solid"/>
              <a:round/>
              <a:headEnd type="none" w="med" len="med"/>
              <a:tailEnd type="none" w="med" len="med"/>
            </a:ln>
          </p:spPr>
        </p:cxnSp>
        <p:cxnSp>
          <p:nvCxnSpPr>
            <p:cNvPr id="1367" name="Google Shape;1367;p12"/>
            <p:cNvCxnSpPr/>
            <p:nvPr/>
          </p:nvCxnSpPr>
          <p:spPr>
            <a:xfrm>
              <a:off x="3501" y="2041"/>
              <a:ext cx="41" cy="30"/>
            </a:xfrm>
            <a:prstGeom prst="straightConnector1">
              <a:avLst/>
            </a:prstGeom>
            <a:noFill/>
            <a:ln w="23800" cap="flat" cmpd="sng">
              <a:solidFill>
                <a:srgbClr val="DADADA"/>
              </a:solidFill>
              <a:prstDash val="solid"/>
              <a:round/>
              <a:headEnd type="none" w="med" len="med"/>
              <a:tailEnd type="none" w="med" len="med"/>
            </a:ln>
          </p:spPr>
        </p:cxnSp>
        <p:cxnSp>
          <p:nvCxnSpPr>
            <p:cNvPr id="1368" name="Google Shape;1368;p12"/>
            <p:cNvCxnSpPr/>
            <p:nvPr/>
          </p:nvCxnSpPr>
          <p:spPr>
            <a:xfrm>
              <a:off x="3508" y="2041"/>
              <a:ext cx="34" cy="25"/>
            </a:xfrm>
            <a:prstGeom prst="straightConnector1">
              <a:avLst/>
            </a:prstGeom>
            <a:noFill/>
            <a:ln w="23800" cap="flat" cmpd="sng">
              <a:solidFill>
                <a:srgbClr val="E0E0E0"/>
              </a:solidFill>
              <a:prstDash val="solid"/>
              <a:round/>
              <a:headEnd type="none" w="med" len="med"/>
              <a:tailEnd type="none" w="med" len="med"/>
            </a:ln>
          </p:spPr>
        </p:cxnSp>
        <p:cxnSp>
          <p:nvCxnSpPr>
            <p:cNvPr id="1369" name="Google Shape;1369;p12"/>
            <p:cNvCxnSpPr/>
            <p:nvPr/>
          </p:nvCxnSpPr>
          <p:spPr>
            <a:xfrm>
              <a:off x="3523" y="2041"/>
              <a:ext cx="19" cy="14"/>
            </a:xfrm>
            <a:prstGeom prst="straightConnector1">
              <a:avLst/>
            </a:prstGeom>
            <a:noFill/>
            <a:ln w="23800" cap="flat" cmpd="sng">
              <a:solidFill>
                <a:srgbClr val="E7E7E7"/>
              </a:solidFill>
              <a:prstDash val="solid"/>
              <a:round/>
              <a:headEnd type="none" w="med" len="med"/>
              <a:tailEnd type="none" w="med" len="med"/>
            </a:ln>
          </p:spPr>
        </p:cxnSp>
        <p:cxnSp>
          <p:nvCxnSpPr>
            <p:cNvPr id="1370" name="Google Shape;1370;p12"/>
            <p:cNvCxnSpPr/>
            <p:nvPr/>
          </p:nvCxnSpPr>
          <p:spPr>
            <a:xfrm>
              <a:off x="3538" y="2041"/>
              <a:ext cx="4" cy="3"/>
            </a:xfrm>
            <a:prstGeom prst="straightConnector1">
              <a:avLst/>
            </a:prstGeom>
            <a:noFill/>
            <a:ln w="23800" cap="flat" cmpd="sng">
              <a:solidFill>
                <a:srgbClr val="EDEDED"/>
              </a:solidFill>
              <a:prstDash val="solid"/>
              <a:round/>
              <a:headEnd type="none" w="med" len="med"/>
              <a:tailEnd type="none" w="med" len="med"/>
            </a:ln>
          </p:spPr>
        </p:cxnSp>
        <p:cxnSp>
          <p:nvCxnSpPr>
            <p:cNvPr id="1371" name="Google Shape;1371;p12"/>
            <p:cNvCxnSpPr/>
            <p:nvPr/>
          </p:nvCxnSpPr>
          <p:spPr>
            <a:xfrm>
              <a:off x="3538" y="2041"/>
              <a:ext cx="4" cy="3"/>
            </a:xfrm>
            <a:prstGeom prst="straightConnector1">
              <a:avLst/>
            </a:prstGeom>
            <a:noFill/>
            <a:ln w="23800" cap="flat" cmpd="sng">
              <a:solidFill>
                <a:srgbClr val="F3F3F3"/>
              </a:solidFill>
              <a:prstDash val="solid"/>
              <a:round/>
              <a:headEnd type="none" w="med" len="med"/>
              <a:tailEnd type="none" w="med" len="med"/>
            </a:ln>
          </p:spPr>
        </p:cxnSp>
        <p:sp>
          <p:nvSpPr>
            <p:cNvPr id="1372" name="Google Shape;1372;p12"/>
            <p:cNvSpPr/>
            <p:nvPr/>
          </p:nvSpPr>
          <p:spPr>
            <a:xfrm>
              <a:off x="3404" y="2036"/>
              <a:ext cx="138" cy="174"/>
            </a:xfrm>
            <a:custGeom>
              <a:avLst/>
              <a:gdLst/>
              <a:ahLst/>
              <a:cxnLst/>
              <a:rect l="l" t="t" r="r" b="b"/>
              <a:pathLst>
                <a:path w="138" h="174" extrusionOk="0">
                  <a:moveTo>
                    <a:pt x="0" y="38"/>
                  </a:moveTo>
                  <a:lnTo>
                    <a:pt x="138" y="0"/>
                  </a:lnTo>
                  <a:lnTo>
                    <a:pt x="138" y="108"/>
                  </a:lnTo>
                  <a:lnTo>
                    <a:pt x="0" y="174"/>
                  </a:lnTo>
                  <a:lnTo>
                    <a:pt x="0" y="38"/>
                  </a:lnTo>
                  <a:close/>
                </a:path>
              </a:pathLst>
            </a:cu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373" name="Google Shape;1373;p12"/>
            <p:cNvCxnSpPr/>
            <p:nvPr/>
          </p:nvCxnSpPr>
          <p:spPr>
            <a:xfrm rot="10800000" flipH="1">
              <a:off x="3535" y="2069"/>
              <a:ext cx="7" cy="5"/>
            </a:xfrm>
            <a:prstGeom prst="straightConnector1">
              <a:avLst/>
            </a:prstGeom>
            <a:noFill/>
            <a:ln w="23800" cap="flat" cmpd="sng">
              <a:solidFill>
                <a:srgbClr val="020202"/>
              </a:solidFill>
              <a:prstDash val="solid"/>
              <a:round/>
              <a:headEnd type="none" w="med" len="med"/>
              <a:tailEnd type="none" w="med" len="med"/>
            </a:ln>
          </p:spPr>
        </p:cxnSp>
        <p:cxnSp>
          <p:nvCxnSpPr>
            <p:cNvPr id="1374" name="Google Shape;1374;p12"/>
            <p:cNvCxnSpPr/>
            <p:nvPr/>
          </p:nvCxnSpPr>
          <p:spPr>
            <a:xfrm rot="10800000" flipH="1">
              <a:off x="3521" y="2058"/>
              <a:ext cx="21" cy="16"/>
            </a:xfrm>
            <a:prstGeom prst="straightConnector1">
              <a:avLst/>
            </a:prstGeom>
            <a:noFill/>
            <a:ln w="23800" cap="flat" cmpd="sng">
              <a:solidFill>
                <a:srgbClr val="040404"/>
              </a:solidFill>
              <a:prstDash val="solid"/>
              <a:round/>
              <a:headEnd type="none" w="med" len="med"/>
              <a:tailEnd type="none" w="med" len="med"/>
            </a:ln>
          </p:spPr>
        </p:cxnSp>
        <p:cxnSp>
          <p:nvCxnSpPr>
            <p:cNvPr id="1375" name="Google Shape;1375;p12"/>
            <p:cNvCxnSpPr/>
            <p:nvPr/>
          </p:nvCxnSpPr>
          <p:spPr>
            <a:xfrm rot="10800000" flipH="1">
              <a:off x="3506" y="2047"/>
              <a:ext cx="36" cy="27"/>
            </a:xfrm>
            <a:prstGeom prst="straightConnector1">
              <a:avLst/>
            </a:prstGeom>
            <a:noFill/>
            <a:ln w="23800" cap="flat" cmpd="sng">
              <a:solidFill>
                <a:srgbClr val="060606"/>
              </a:solidFill>
              <a:prstDash val="solid"/>
              <a:round/>
              <a:headEnd type="none" w="med" len="med"/>
              <a:tailEnd type="none" w="med" len="med"/>
            </a:ln>
          </p:spPr>
        </p:cxnSp>
        <p:cxnSp>
          <p:nvCxnSpPr>
            <p:cNvPr id="1376" name="Google Shape;1376;p12"/>
            <p:cNvCxnSpPr/>
            <p:nvPr/>
          </p:nvCxnSpPr>
          <p:spPr>
            <a:xfrm rot="10800000" flipH="1">
              <a:off x="3506" y="2047"/>
              <a:ext cx="36" cy="27"/>
            </a:xfrm>
            <a:prstGeom prst="straightConnector1">
              <a:avLst/>
            </a:prstGeom>
            <a:noFill/>
            <a:ln w="23800" cap="flat" cmpd="sng">
              <a:solidFill>
                <a:srgbClr val="080808"/>
              </a:solidFill>
              <a:prstDash val="solid"/>
              <a:round/>
              <a:headEnd type="none" w="med" len="med"/>
              <a:tailEnd type="none" w="med" len="med"/>
            </a:ln>
          </p:spPr>
        </p:cxnSp>
        <p:cxnSp>
          <p:nvCxnSpPr>
            <p:cNvPr id="1377" name="Google Shape;1377;p12"/>
            <p:cNvCxnSpPr/>
            <p:nvPr/>
          </p:nvCxnSpPr>
          <p:spPr>
            <a:xfrm rot="10800000" flipH="1">
              <a:off x="3491" y="2037"/>
              <a:ext cx="51" cy="37"/>
            </a:xfrm>
            <a:prstGeom prst="straightConnector1">
              <a:avLst/>
            </a:prstGeom>
            <a:noFill/>
            <a:ln w="23800" cap="flat" cmpd="sng">
              <a:solidFill>
                <a:srgbClr val="0A0A0A"/>
              </a:solidFill>
              <a:prstDash val="solid"/>
              <a:round/>
              <a:headEnd type="none" w="med" len="med"/>
              <a:tailEnd type="none" w="med" len="med"/>
            </a:ln>
          </p:spPr>
        </p:cxnSp>
        <p:cxnSp>
          <p:nvCxnSpPr>
            <p:cNvPr id="1378" name="Google Shape;1378;p12"/>
            <p:cNvCxnSpPr/>
            <p:nvPr/>
          </p:nvCxnSpPr>
          <p:spPr>
            <a:xfrm rot="10800000" flipH="1">
              <a:off x="3478" y="2036"/>
              <a:ext cx="50" cy="38"/>
            </a:xfrm>
            <a:prstGeom prst="straightConnector1">
              <a:avLst/>
            </a:prstGeom>
            <a:noFill/>
            <a:ln w="23800" cap="flat" cmpd="sng">
              <a:solidFill>
                <a:srgbClr val="0C0C0C"/>
              </a:solidFill>
              <a:prstDash val="solid"/>
              <a:round/>
              <a:headEnd type="none" w="med" len="med"/>
              <a:tailEnd type="none" w="med" len="med"/>
            </a:ln>
          </p:spPr>
        </p:cxnSp>
        <p:cxnSp>
          <p:nvCxnSpPr>
            <p:cNvPr id="1379" name="Google Shape;1379;p12"/>
            <p:cNvCxnSpPr/>
            <p:nvPr/>
          </p:nvCxnSpPr>
          <p:spPr>
            <a:xfrm rot="10800000" flipH="1">
              <a:off x="3478" y="2036"/>
              <a:ext cx="50" cy="38"/>
            </a:xfrm>
            <a:prstGeom prst="straightConnector1">
              <a:avLst/>
            </a:prstGeom>
            <a:noFill/>
            <a:ln w="23800" cap="flat" cmpd="sng">
              <a:solidFill>
                <a:srgbClr val="0E0E0E"/>
              </a:solidFill>
              <a:prstDash val="solid"/>
              <a:round/>
              <a:headEnd type="none" w="med" len="med"/>
              <a:tailEnd type="none" w="med" len="med"/>
            </a:ln>
          </p:spPr>
        </p:cxnSp>
        <p:cxnSp>
          <p:nvCxnSpPr>
            <p:cNvPr id="1380" name="Google Shape;1380;p12"/>
            <p:cNvCxnSpPr/>
            <p:nvPr/>
          </p:nvCxnSpPr>
          <p:spPr>
            <a:xfrm rot="10800000" flipH="1">
              <a:off x="3461" y="2036"/>
              <a:ext cx="50" cy="38"/>
            </a:xfrm>
            <a:prstGeom prst="straightConnector1">
              <a:avLst/>
            </a:prstGeom>
            <a:noFill/>
            <a:ln w="23800" cap="flat" cmpd="sng">
              <a:solidFill>
                <a:srgbClr val="101010"/>
              </a:solidFill>
              <a:prstDash val="solid"/>
              <a:round/>
              <a:headEnd type="none" w="med" len="med"/>
              <a:tailEnd type="none" w="med" len="med"/>
            </a:ln>
          </p:spPr>
        </p:cxnSp>
        <p:cxnSp>
          <p:nvCxnSpPr>
            <p:cNvPr id="1381" name="Google Shape;1381;p12"/>
            <p:cNvCxnSpPr/>
            <p:nvPr/>
          </p:nvCxnSpPr>
          <p:spPr>
            <a:xfrm rot="10800000" flipH="1">
              <a:off x="3446" y="2036"/>
              <a:ext cx="51" cy="38"/>
            </a:xfrm>
            <a:prstGeom prst="straightConnector1">
              <a:avLst/>
            </a:prstGeom>
            <a:noFill/>
            <a:ln w="23800" cap="flat" cmpd="sng">
              <a:solidFill>
                <a:srgbClr val="121212"/>
              </a:solidFill>
              <a:prstDash val="solid"/>
              <a:round/>
              <a:headEnd type="none" w="med" len="med"/>
              <a:tailEnd type="none" w="med" len="med"/>
            </a:ln>
          </p:spPr>
        </p:cxnSp>
        <p:cxnSp>
          <p:nvCxnSpPr>
            <p:cNvPr id="1382" name="Google Shape;1382;p12"/>
            <p:cNvCxnSpPr/>
            <p:nvPr/>
          </p:nvCxnSpPr>
          <p:spPr>
            <a:xfrm rot="10800000" flipH="1">
              <a:off x="3432" y="2036"/>
              <a:ext cx="50" cy="38"/>
            </a:xfrm>
            <a:prstGeom prst="straightConnector1">
              <a:avLst/>
            </a:prstGeom>
            <a:noFill/>
            <a:ln w="23800" cap="flat" cmpd="sng">
              <a:solidFill>
                <a:srgbClr val="141414"/>
              </a:solidFill>
              <a:prstDash val="solid"/>
              <a:round/>
              <a:headEnd type="none" w="med" len="med"/>
              <a:tailEnd type="none" w="med" len="med"/>
            </a:ln>
          </p:spPr>
        </p:cxnSp>
        <p:cxnSp>
          <p:nvCxnSpPr>
            <p:cNvPr id="1383" name="Google Shape;1383;p12"/>
            <p:cNvCxnSpPr/>
            <p:nvPr/>
          </p:nvCxnSpPr>
          <p:spPr>
            <a:xfrm rot="10800000" flipH="1">
              <a:off x="3432" y="2036"/>
              <a:ext cx="50" cy="38"/>
            </a:xfrm>
            <a:prstGeom prst="straightConnector1">
              <a:avLst/>
            </a:prstGeom>
            <a:noFill/>
            <a:ln w="23800" cap="flat" cmpd="sng">
              <a:solidFill>
                <a:srgbClr val="161616"/>
              </a:solidFill>
              <a:prstDash val="solid"/>
              <a:round/>
              <a:headEnd type="none" w="med" len="med"/>
              <a:tailEnd type="none" w="med" len="med"/>
            </a:ln>
          </p:spPr>
        </p:cxnSp>
        <p:cxnSp>
          <p:nvCxnSpPr>
            <p:cNvPr id="1384" name="Google Shape;1384;p12"/>
            <p:cNvCxnSpPr/>
            <p:nvPr/>
          </p:nvCxnSpPr>
          <p:spPr>
            <a:xfrm rot="10800000" flipH="1">
              <a:off x="3418" y="2036"/>
              <a:ext cx="50" cy="38"/>
            </a:xfrm>
            <a:prstGeom prst="straightConnector1">
              <a:avLst/>
            </a:prstGeom>
            <a:noFill/>
            <a:ln w="23800" cap="flat" cmpd="sng">
              <a:solidFill>
                <a:srgbClr val="181818"/>
              </a:solidFill>
              <a:prstDash val="solid"/>
              <a:round/>
              <a:headEnd type="none" w="med" len="med"/>
              <a:tailEnd type="none" w="med" len="med"/>
            </a:ln>
          </p:spPr>
        </p:cxnSp>
        <p:cxnSp>
          <p:nvCxnSpPr>
            <p:cNvPr id="1385" name="Google Shape;1385;p12"/>
            <p:cNvCxnSpPr/>
            <p:nvPr/>
          </p:nvCxnSpPr>
          <p:spPr>
            <a:xfrm rot="10800000" flipH="1">
              <a:off x="3404" y="2036"/>
              <a:ext cx="50" cy="38"/>
            </a:xfrm>
            <a:prstGeom prst="straightConnector1">
              <a:avLst/>
            </a:prstGeom>
            <a:noFill/>
            <a:ln w="23800" cap="flat" cmpd="sng">
              <a:solidFill>
                <a:srgbClr val="1A1A1A"/>
              </a:solidFill>
              <a:prstDash val="solid"/>
              <a:round/>
              <a:headEnd type="none" w="med" len="med"/>
              <a:tailEnd type="none" w="med" len="med"/>
            </a:ln>
          </p:spPr>
        </p:cxnSp>
        <p:cxnSp>
          <p:nvCxnSpPr>
            <p:cNvPr id="1386" name="Google Shape;1386;p12"/>
            <p:cNvCxnSpPr/>
            <p:nvPr/>
          </p:nvCxnSpPr>
          <p:spPr>
            <a:xfrm rot="10800000" flipH="1">
              <a:off x="3404" y="2036"/>
              <a:ext cx="50" cy="38"/>
            </a:xfrm>
            <a:prstGeom prst="straightConnector1">
              <a:avLst/>
            </a:prstGeom>
            <a:noFill/>
            <a:ln w="23800" cap="flat" cmpd="sng">
              <a:solidFill>
                <a:srgbClr val="1C1C1C"/>
              </a:solidFill>
              <a:prstDash val="solid"/>
              <a:round/>
              <a:headEnd type="none" w="med" len="med"/>
              <a:tailEnd type="none" w="med" len="med"/>
            </a:ln>
          </p:spPr>
        </p:cxnSp>
        <p:cxnSp>
          <p:nvCxnSpPr>
            <p:cNvPr id="1387" name="Google Shape;1387;p12"/>
            <p:cNvCxnSpPr/>
            <p:nvPr/>
          </p:nvCxnSpPr>
          <p:spPr>
            <a:xfrm rot="10800000" flipH="1">
              <a:off x="3389" y="2036"/>
              <a:ext cx="50" cy="38"/>
            </a:xfrm>
            <a:prstGeom prst="straightConnector1">
              <a:avLst/>
            </a:prstGeom>
            <a:noFill/>
            <a:ln w="23800" cap="flat" cmpd="sng">
              <a:solidFill>
                <a:srgbClr val="1E1E1E"/>
              </a:solidFill>
              <a:prstDash val="solid"/>
              <a:round/>
              <a:headEnd type="none" w="med" len="med"/>
              <a:tailEnd type="none" w="med" len="med"/>
            </a:ln>
          </p:spPr>
        </p:cxnSp>
        <p:cxnSp>
          <p:nvCxnSpPr>
            <p:cNvPr id="1388" name="Google Shape;1388;p12"/>
            <p:cNvCxnSpPr/>
            <p:nvPr/>
          </p:nvCxnSpPr>
          <p:spPr>
            <a:xfrm rot="10800000" flipH="1">
              <a:off x="3374" y="2036"/>
              <a:ext cx="51" cy="38"/>
            </a:xfrm>
            <a:prstGeom prst="straightConnector1">
              <a:avLst/>
            </a:prstGeom>
            <a:noFill/>
            <a:ln w="23800" cap="flat" cmpd="sng">
              <a:solidFill>
                <a:srgbClr val="212121"/>
              </a:solidFill>
              <a:prstDash val="solid"/>
              <a:round/>
              <a:headEnd type="none" w="med" len="med"/>
              <a:tailEnd type="none" w="med" len="med"/>
            </a:ln>
          </p:spPr>
        </p:cxnSp>
        <p:cxnSp>
          <p:nvCxnSpPr>
            <p:cNvPr id="1389" name="Google Shape;1389;p12"/>
            <p:cNvCxnSpPr/>
            <p:nvPr/>
          </p:nvCxnSpPr>
          <p:spPr>
            <a:xfrm rot="10800000" flipH="1">
              <a:off x="3367" y="2036"/>
              <a:ext cx="50" cy="38"/>
            </a:xfrm>
            <a:prstGeom prst="straightConnector1">
              <a:avLst/>
            </a:prstGeom>
            <a:noFill/>
            <a:ln w="23800" cap="flat" cmpd="sng">
              <a:solidFill>
                <a:srgbClr val="232323"/>
              </a:solidFill>
              <a:prstDash val="solid"/>
              <a:round/>
              <a:headEnd type="none" w="med" len="med"/>
              <a:tailEnd type="none" w="med" len="med"/>
            </a:ln>
          </p:spPr>
        </p:cxnSp>
        <p:cxnSp>
          <p:nvCxnSpPr>
            <p:cNvPr id="1390" name="Google Shape;1390;p12"/>
            <p:cNvCxnSpPr/>
            <p:nvPr/>
          </p:nvCxnSpPr>
          <p:spPr>
            <a:xfrm rot="10800000" flipH="1">
              <a:off x="3359" y="2036"/>
              <a:ext cx="51" cy="38"/>
            </a:xfrm>
            <a:prstGeom prst="straightConnector1">
              <a:avLst/>
            </a:prstGeom>
            <a:noFill/>
            <a:ln w="23800" cap="flat" cmpd="sng">
              <a:solidFill>
                <a:srgbClr val="252525"/>
              </a:solidFill>
              <a:prstDash val="solid"/>
              <a:round/>
              <a:headEnd type="none" w="med" len="med"/>
              <a:tailEnd type="none" w="med" len="med"/>
            </a:ln>
          </p:spPr>
        </p:cxnSp>
        <p:cxnSp>
          <p:nvCxnSpPr>
            <p:cNvPr id="1391" name="Google Shape;1391;p12"/>
            <p:cNvCxnSpPr/>
            <p:nvPr/>
          </p:nvCxnSpPr>
          <p:spPr>
            <a:xfrm rot="10800000" flipH="1">
              <a:off x="3345" y="2036"/>
              <a:ext cx="50" cy="38"/>
            </a:xfrm>
            <a:prstGeom prst="straightConnector1">
              <a:avLst/>
            </a:prstGeom>
            <a:noFill/>
            <a:ln w="23800" cap="flat" cmpd="sng">
              <a:solidFill>
                <a:srgbClr val="272727"/>
              </a:solidFill>
              <a:prstDash val="solid"/>
              <a:round/>
              <a:headEnd type="none" w="med" len="med"/>
              <a:tailEnd type="none" w="med" len="med"/>
            </a:ln>
          </p:spPr>
        </p:cxnSp>
        <p:cxnSp>
          <p:nvCxnSpPr>
            <p:cNvPr id="1392" name="Google Shape;1392;p12"/>
            <p:cNvCxnSpPr/>
            <p:nvPr/>
          </p:nvCxnSpPr>
          <p:spPr>
            <a:xfrm rot="10800000" flipH="1">
              <a:off x="3331" y="2036"/>
              <a:ext cx="51" cy="38"/>
            </a:xfrm>
            <a:prstGeom prst="straightConnector1">
              <a:avLst/>
            </a:prstGeom>
            <a:noFill/>
            <a:ln w="23800" cap="flat" cmpd="sng">
              <a:solidFill>
                <a:srgbClr val="292929"/>
              </a:solidFill>
              <a:prstDash val="solid"/>
              <a:round/>
              <a:headEnd type="none" w="med" len="med"/>
              <a:tailEnd type="none" w="med" len="med"/>
            </a:ln>
          </p:spPr>
        </p:cxnSp>
        <p:cxnSp>
          <p:nvCxnSpPr>
            <p:cNvPr id="1393" name="Google Shape;1393;p12"/>
            <p:cNvCxnSpPr/>
            <p:nvPr/>
          </p:nvCxnSpPr>
          <p:spPr>
            <a:xfrm rot="10800000" flipH="1">
              <a:off x="3331" y="2036"/>
              <a:ext cx="51" cy="38"/>
            </a:xfrm>
            <a:prstGeom prst="straightConnector1">
              <a:avLst/>
            </a:prstGeom>
            <a:noFill/>
            <a:ln w="23800" cap="flat" cmpd="sng">
              <a:solidFill>
                <a:srgbClr val="2B2B2B"/>
              </a:solidFill>
              <a:prstDash val="solid"/>
              <a:round/>
              <a:headEnd type="none" w="med" len="med"/>
              <a:tailEnd type="none" w="med" len="med"/>
            </a:ln>
          </p:spPr>
        </p:cxnSp>
        <p:cxnSp>
          <p:nvCxnSpPr>
            <p:cNvPr id="1394" name="Google Shape;1394;p12"/>
            <p:cNvCxnSpPr/>
            <p:nvPr/>
          </p:nvCxnSpPr>
          <p:spPr>
            <a:xfrm rot="10800000" flipH="1">
              <a:off x="3316" y="2036"/>
              <a:ext cx="51" cy="38"/>
            </a:xfrm>
            <a:prstGeom prst="straightConnector1">
              <a:avLst/>
            </a:prstGeom>
            <a:noFill/>
            <a:ln w="23800" cap="flat" cmpd="sng">
              <a:solidFill>
                <a:srgbClr val="2D2D2D"/>
              </a:solidFill>
              <a:prstDash val="solid"/>
              <a:round/>
              <a:headEnd type="none" w="med" len="med"/>
              <a:tailEnd type="none" w="med" len="med"/>
            </a:ln>
          </p:spPr>
        </p:cxnSp>
        <p:cxnSp>
          <p:nvCxnSpPr>
            <p:cNvPr id="1395" name="Google Shape;1395;p12"/>
            <p:cNvCxnSpPr/>
            <p:nvPr/>
          </p:nvCxnSpPr>
          <p:spPr>
            <a:xfrm rot="10800000" flipH="1">
              <a:off x="3301" y="2036"/>
              <a:ext cx="50" cy="38"/>
            </a:xfrm>
            <a:prstGeom prst="straightConnector1">
              <a:avLst/>
            </a:prstGeom>
            <a:noFill/>
            <a:ln w="23800" cap="flat" cmpd="sng">
              <a:solidFill>
                <a:srgbClr val="2F2F2F"/>
              </a:solidFill>
              <a:prstDash val="solid"/>
              <a:round/>
              <a:headEnd type="none" w="med" len="med"/>
              <a:tailEnd type="none" w="med" len="med"/>
            </a:ln>
          </p:spPr>
        </p:cxnSp>
        <p:cxnSp>
          <p:nvCxnSpPr>
            <p:cNvPr id="1396" name="Google Shape;1396;p12"/>
            <p:cNvCxnSpPr/>
            <p:nvPr/>
          </p:nvCxnSpPr>
          <p:spPr>
            <a:xfrm rot="10800000" flipH="1">
              <a:off x="3294" y="2036"/>
              <a:ext cx="50" cy="38"/>
            </a:xfrm>
            <a:prstGeom prst="straightConnector1">
              <a:avLst/>
            </a:prstGeom>
            <a:noFill/>
            <a:ln w="23800" cap="flat" cmpd="sng">
              <a:solidFill>
                <a:srgbClr val="313131"/>
              </a:solidFill>
              <a:prstDash val="solid"/>
              <a:round/>
              <a:headEnd type="none" w="med" len="med"/>
              <a:tailEnd type="none" w="med" len="med"/>
            </a:ln>
          </p:spPr>
        </p:cxnSp>
        <p:cxnSp>
          <p:nvCxnSpPr>
            <p:cNvPr id="1397" name="Google Shape;1397;p12"/>
            <p:cNvCxnSpPr/>
            <p:nvPr/>
          </p:nvCxnSpPr>
          <p:spPr>
            <a:xfrm rot="10800000" flipH="1">
              <a:off x="3288" y="2036"/>
              <a:ext cx="50" cy="38"/>
            </a:xfrm>
            <a:prstGeom prst="straightConnector1">
              <a:avLst/>
            </a:prstGeom>
            <a:noFill/>
            <a:ln w="23800" cap="flat" cmpd="sng">
              <a:solidFill>
                <a:srgbClr val="333333"/>
              </a:solidFill>
              <a:prstDash val="solid"/>
              <a:round/>
              <a:headEnd type="none" w="med" len="med"/>
              <a:tailEnd type="none" w="med" len="med"/>
            </a:ln>
          </p:spPr>
        </p:cxnSp>
        <p:cxnSp>
          <p:nvCxnSpPr>
            <p:cNvPr id="1398" name="Google Shape;1398;p12"/>
            <p:cNvCxnSpPr/>
            <p:nvPr/>
          </p:nvCxnSpPr>
          <p:spPr>
            <a:xfrm rot="10800000" flipH="1">
              <a:off x="3273" y="2036"/>
              <a:ext cx="50" cy="38"/>
            </a:xfrm>
            <a:prstGeom prst="straightConnector1">
              <a:avLst/>
            </a:prstGeom>
            <a:noFill/>
            <a:ln w="23800" cap="flat" cmpd="sng">
              <a:solidFill>
                <a:srgbClr val="353535"/>
              </a:solidFill>
              <a:prstDash val="solid"/>
              <a:round/>
              <a:headEnd type="none" w="med" len="med"/>
              <a:tailEnd type="none" w="med" len="med"/>
            </a:ln>
          </p:spPr>
        </p:cxnSp>
        <p:cxnSp>
          <p:nvCxnSpPr>
            <p:cNvPr id="1399" name="Google Shape;1399;p12"/>
            <p:cNvCxnSpPr/>
            <p:nvPr/>
          </p:nvCxnSpPr>
          <p:spPr>
            <a:xfrm rot="10800000" flipH="1">
              <a:off x="3258" y="2036"/>
              <a:ext cx="50" cy="38"/>
            </a:xfrm>
            <a:prstGeom prst="straightConnector1">
              <a:avLst/>
            </a:prstGeom>
            <a:noFill/>
            <a:ln w="23800" cap="flat" cmpd="sng">
              <a:solidFill>
                <a:srgbClr val="373737"/>
              </a:solidFill>
              <a:prstDash val="solid"/>
              <a:round/>
              <a:headEnd type="none" w="med" len="med"/>
              <a:tailEnd type="none" w="med" len="med"/>
            </a:ln>
          </p:spPr>
        </p:cxnSp>
        <p:cxnSp>
          <p:nvCxnSpPr>
            <p:cNvPr id="1400" name="Google Shape;1400;p12"/>
            <p:cNvCxnSpPr/>
            <p:nvPr/>
          </p:nvCxnSpPr>
          <p:spPr>
            <a:xfrm rot="10800000" flipH="1">
              <a:off x="3258" y="2036"/>
              <a:ext cx="50" cy="38"/>
            </a:xfrm>
            <a:prstGeom prst="straightConnector1">
              <a:avLst/>
            </a:prstGeom>
            <a:noFill/>
            <a:ln w="23800" cap="flat" cmpd="sng">
              <a:solidFill>
                <a:srgbClr val="393939"/>
              </a:solidFill>
              <a:prstDash val="solid"/>
              <a:round/>
              <a:headEnd type="none" w="med" len="med"/>
              <a:tailEnd type="none" w="med" len="med"/>
            </a:ln>
          </p:spPr>
        </p:cxnSp>
        <p:cxnSp>
          <p:nvCxnSpPr>
            <p:cNvPr id="1401" name="Google Shape;1401;p12"/>
            <p:cNvCxnSpPr/>
            <p:nvPr/>
          </p:nvCxnSpPr>
          <p:spPr>
            <a:xfrm rot="10800000" flipH="1">
              <a:off x="3244" y="2036"/>
              <a:ext cx="50" cy="38"/>
            </a:xfrm>
            <a:prstGeom prst="straightConnector1">
              <a:avLst/>
            </a:prstGeom>
            <a:noFill/>
            <a:ln w="23800" cap="flat" cmpd="sng">
              <a:solidFill>
                <a:srgbClr val="3B3B3B"/>
              </a:solidFill>
              <a:prstDash val="solid"/>
              <a:round/>
              <a:headEnd type="none" w="med" len="med"/>
              <a:tailEnd type="none" w="med" len="med"/>
            </a:ln>
          </p:spPr>
        </p:cxnSp>
        <p:cxnSp>
          <p:nvCxnSpPr>
            <p:cNvPr id="1402" name="Google Shape;1402;p12"/>
            <p:cNvCxnSpPr/>
            <p:nvPr/>
          </p:nvCxnSpPr>
          <p:spPr>
            <a:xfrm rot="10800000" flipH="1">
              <a:off x="3230" y="2036"/>
              <a:ext cx="50" cy="38"/>
            </a:xfrm>
            <a:prstGeom prst="straightConnector1">
              <a:avLst/>
            </a:prstGeom>
            <a:noFill/>
            <a:ln w="23800" cap="flat" cmpd="sng">
              <a:solidFill>
                <a:srgbClr val="3D3D3D"/>
              </a:solidFill>
              <a:prstDash val="solid"/>
              <a:round/>
              <a:headEnd type="none" w="med" len="med"/>
              <a:tailEnd type="none" w="med" len="med"/>
            </a:ln>
          </p:spPr>
        </p:cxnSp>
        <p:cxnSp>
          <p:nvCxnSpPr>
            <p:cNvPr id="1403" name="Google Shape;1403;p12"/>
            <p:cNvCxnSpPr/>
            <p:nvPr/>
          </p:nvCxnSpPr>
          <p:spPr>
            <a:xfrm rot="10800000" flipH="1">
              <a:off x="3222" y="2036"/>
              <a:ext cx="51" cy="38"/>
            </a:xfrm>
            <a:prstGeom prst="straightConnector1">
              <a:avLst/>
            </a:prstGeom>
            <a:noFill/>
            <a:ln w="23800" cap="flat" cmpd="sng">
              <a:solidFill>
                <a:srgbClr val="3F3F3F"/>
              </a:solidFill>
              <a:prstDash val="solid"/>
              <a:round/>
              <a:headEnd type="none" w="med" len="med"/>
              <a:tailEnd type="none" w="med" len="med"/>
            </a:ln>
          </p:spPr>
        </p:cxnSp>
        <p:cxnSp>
          <p:nvCxnSpPr>
            <p:cNvPr id="1404" name="Google Shape;1404;p12"/>
            <p:cNvCxnSpPr/>
            <p:nvPr/>
          </p:nvCxnSpPr>
          <p:spPr>
            <a:xfrm rot="10800000" flipH="1">
              <a:off x="3214" y="2036"/>
              <a:ext cx="51" cy="38"/>
            </a:xfrm>
            <a:prstGeom prst="straightConnector1">
              <a:avLst/>
            </a:prstGeom>
            <a:noFill/>
            <a:ln w="23800" cap="flat" cmpd="sng">
              <a:solidFill>
                <a:srgbClr val="424242"/>
              </a:solidFill>
              <a:prstDash val="solid"/>
              <a:round/>
              <a:headEnd type="none" w="med" len="med"/>
              <a:tailEnd type="none" w="med" len="med"/>
            </a:ln>
          </p:spPr>
        </p:cxnSp>
        <p:cxnSp>
          <p:nvCxnSpPr>
            <p:cNvPr id="1405" name="Google Shape;1405;p12"/>
            <p:cNvCxnSpPr/>
            <p:nvPr/>
          </p:nvCxnSpPr>
          <p:spPr>
            <a:xfrm rot="10800000" flipH="1">
              <a:off x="3200" y="2036"/>
              <a:ext cx="50" cy="38"/>
            </a:xfrm>
            <a:prstGeom prst="straightConnector1">
              <a:avLst/>
            </a:prstGeom>
            <a:noFill/>
            <a:ln w="23800" cap="flat" cmpd="sng">
              <a:solidFill>
                <a:srgbClr val="444444"/>
              </a:solidFill>
              <a:prstDash val="solid"/>
              <a:round/>
              <a:headEnd type="none" w="med" len="med"/>
              <a:tailEnd type="none" w="med" len="med"/>
            </a:ln>
          </p:spPr>
        </p:cxnSp>
        <p:cxnSp>
          <p:nvCxnSpPr>
            <p:cNvPr id="1406" name="Google Shape;1406;p12"/>
            <p:cNvCxnSpPr/>
            <p:nvPr/>
          </p:nvCxnSpPr>
          <p:spPr>
            <a:xfrm rot="10800000" flipH="1">
              <a:off x="3193" y="2036"/>
              <a:ext cx="51" cy="38"/>
            </a:xfrm>
            <a:prstGeom prst="straightConnector1">
              <a:avLst/>
            </a:prstGeom>
            <a:noFill/>
            <a:ln w="23800" cap="flat" cmpd="sng">
              <a:solidFill>
                <a:srgbClr val="464646"/>
              </a:solidFill>
              <a:prstDash val="solid"/>
              <a:round/>
              <a:headEnd type="none" w="med" len="med"/>
              <a:tailEnd type="none" w="med" len="med"/>
            </a:ln>
          </p:spPr>
        </p:cxnSp>
        <p:cxnSp>
          <p:nvCxnSpPr>
            <p:cNvPr id="1407" name="Google Shape;1407;p12"/>
            <p:cNvCxnSpPr/>
            <p:nvPr/>
          </p:nvCxnSpPr>
          <p:spPr>
            <a:xfrm rot="10800000" flipH="1">
              <a:off x="3186" y="2036"/>
              <a:ext cx="50" cy="38"/>
            </a:xfrm>
            <a:prstGeom prst="straightConnector1">
              <a:avLst/>
            </a:prstGeom>
            <a:noFill/>
            <a:ln w="23800" cap="flat" cmpd="sng">
              <a:solidFill>
                <a:srgbClr val="484848"/>
              </a:solidFill>
              <a:prstDash val="solid"/>
              <a:round/>
              <a:headEnd type="none" w="med" len="med"/>
              <a:tailEnd type="none" w="med" len="med"/>
            </a:ln>
          </p:spPr>
        </p:cxnSp>
        <p:cxnSp>
          <p:nvCxnSpPr>
            <p:cNvPr id="1408" name="Google Shape;1408;p12"/>
            <p:cNvCxnSpPr/>
            <p:nvPr/>
          </p:nvCxnSpPr>
          <p:spPr>
            <a:xfrm rot="10800000" flipH="1">
              <a:off x="3170" y="2036"/>
              <a:ext cx="51" cy="38"/>
            </a:xfrm>
            <a:prstGeom prst="straightConnector1">
              <a:avLst/>
            </a:prstGeom>
            <a:noFill/>
            <a:ln w="23800" cap="flat" cmpd="sng">
              <a:solidFill>
                <a:srgbClr val="4A4A4A"/>
              </a:solidFill>
              <a:prstDash val="solid"/>
              <a:round/>
              <a:headEnd type="none" w="med" len="med"/>
              <a:tailEnd type="none" w="med" len="med"/>
            </a:ln>
          </p:spPr>
        </p:cxnSp>
        <p:cxnSp>
          <p:nvCxnSpPr>
            <p:cNvPr id="1409" name="Google Shape;1409;p12"/>
            <p:cNvCxnSpPr/>
            <p:nvPr/>
          </p:nvCxnSpPr>
          <p:spPr>
            <a:xfrm rot="10800000" flipH="1">
              <a:off x="3157" y="2036"/>
              <a:ext cx="50" cy="38"/>
            </a:xfrm>
            <a:prstGeom prst="straightConnector1">
              <a:avLst/>
            </a:prstGeom>
            <a:noFill/>
            <a:ln w="23800" cap="flat" cmpd="sng">
              <a:solidFill>
                <a:srgbClr val="4C4C4C"/>
              </a:solidFill>
              <a:prstDash val="solid"/>
              <a:round/>
              <a:headEnd type="none" w="med" len="med"/>
              <a:tailEnd type="none" w="med" len="med"/>
            </a:ln>
          </p:spPr>
        </p:cxnSp>
        <p:cxnSp>
          <p:nvCxnSpPr>
            <p:cNvPr id="1410" name="Google Shape;1410;p12"/>
            <p:cNvCxnSpPr/>
            <p:nvPr/>
          </p:nvCxnSpPr>
          <p:spPr>
            <a:xfrm rot="10800000" flipH="1">
              <a:off x="3150" y="2036"/>
              <a:ext cx="50" cy="38"/>
            </a:xfrm>
            <a:prstGeom prst="straightConnector1">
              <a:avLst/>
            </a:prstGeom>
            <a:noFill/>
            <a:ln w="23800" cap="flat" cmpd="sng">
              <a:solidFill>
                <a:srgbClr val="4E4E4E"/>
              </a:solidFill>
              <a:prstDash val="solid"/>
              <a:round/>
              <a:headEnd type="none" w="med" len="med"/>
              <a:tailEnd type="none" w="med" len="med"/>
            </a:ln>
          </p:spPr>
        </p:cxnSp>
        <p:cxnSp>
          <p:nvCxnSpPr>
            <p:cNvPr id="1411" name="Google Shape;1411;p12"/>
            <p:cNvCxnSpPr/>
            <p:nvPr/>
          </p:nvCxnSpPr>
          <p:spPr>
            <a:xfrm rot="10800000" flipH="1">
              <a:off x="3142" y="2036"/>
              <a:ext cx="50" cy="38"/>
            </a:xfrm>
            <a:prstGeom prst="straightConnector1">
              <a:avLst/>
            </a:prstGeom>
            <a:noFill/>
            <a:ln w="23800" cap="flat" cmpd="sng">
              <a:solidFill>
                <a:srgbClr val="505050"/>
              </a:solidFill>
              <a:prstDash val="solid"/>
              <a:round/>
              <a:headEnd type="none" w="med" len="med"/>
              <a:tailEnd type="none" w="med" len="med"/>
            </a:ln>
          </p:spPr>
        </p:cxnSp>
        <p:cxnSp>
          <p:nvCxnSpPr>
            <p:cNvPr id="1412" name="Google Shape;1412;p12"/>
            <p:cNvCxnSpPr/>
            <p:nvPr/>
          </p:nvCxnSpPr>
          <p:spPr>
            <a:xfrm rot="10800000" flipH="1">
              <a:off x="3127" y="2036"/>
              <a:ext cx="51" cy="38"/>
            </a:xfrm>
            <a:prstGeom prst="straightConnector1">
              <a:avLst/>
            </a:prstGeom>
            <a:noFill/>
            <a:ln w="23800" cap="flat" cmpd="sng">
              <a:solidFill>
                <a:srgbClr val="525252"/>
              </a:solidFill>
              <a:prstDash val="solid"/>
              <a:round/>
              <a:headEnd type="none" w="med" len="med"/>
              <a:tailEnd type="none" w="med" len="med"/>
            </a:ln>
          </p:spPr>
        </p:cxnSp>
        <p:cxnSp>
          <p:nvCxnSpPr>
            <p:cNvPr id="1413" name="Google Shape;1413;p12"/>
            <p:cNvCxnSpPr/>
            <p:nvPr/>
          </p:nvCxnSpPr>
          <p:spPr>
            <a:xfrm rot="10800000" flipH="1">
              <a:off x="3120" y="2036"/>
              <a:ext cx="50" cy="38"/>
            </a:xfrm>
            <a:prstGeom prst="straightConnector1">
              <a:avLst/>
            </a:prstGeom>
            <a:noFill/>
            <a:ln w="23800" cap="flat" cmpd="sng">
              <a:solidFill>
                <a:srgbClr val="545454"/>
              </a:solidFill>
              <a:prstDash val="solid"/>
              <a:round/>
              <a:headEnd type="none" w="med" len="med"/>
              <a:tailEnd type="none" w="med" len="med"/>
            </a:ln>
          </p:spPr>
        </p:cxnSp>
        <p:cxnSp>
          <p:nvCxnSpPr>
            <p:cNvPr id="1414" name="Google Shape;1414;p12"/>
            <p:cNvCxnSpPr/>
            <p:nvPr/>
          </p:nvCxnSpPr>
          <p:spPr>
            <a:xfrm rot="10800000" flipH="1">
              <a:off x="3113" y="2036"/>
              <a:ext cx="50" cy="38"/>
            </a:xfrm>
            <a:prstGeom prst="straightConnector1">
              <a:avLst/>
            </a:prstGeom>
            <a:noFill/>
            <a:ln w="23800" cap="flat" cmpd="sng">
              <a:solidFill>
                <a:srgbClr val="565656"/>
              </a:solidFill>
              <a:prstDash val="solid"/>
              <a:round/>
              <a:headEnd type="none" w="med" len="med"/>
              <a:tailEnd type="none" w="med" len="med"/>
            </a:ln>
          </p:spPr>
        </p:cxnSp>
        <p:cxnSp>
          <p:nvCxnSpPr>
            <p:cNvPr id="1415" name="Google Shape;1415;p12"/>
            <p:cNvCxnSpPr/>
            <p:nvPr/>
          </p:nvCxnSpPr>
          <p:spPr>
            <a:xfrm rot="10800000" flipH="1">
              <a:off x="3099" y="2036"/>
              <a:ext cx="51" cy="38"/>
            </a:xfrm>
            <a:prstGeom prst="straightConnector1">
              <a:avLst/>
            </a:prstGeom>
            <a:noFill/>
            <a:ln w="23800" cap="flat" cmpd="sng">
              <a:solidFill>
                <a:srgbClr val="585858"/>
              </a:solidFill>
              <a:prstDash val="solid"/>
              <a:round/>
              <a:headEnd type="none" w="med" len="med"/>
              <a:tailEnd type="none" w="med" len="med"/>
            </a:ln>
          </p:spPr>
        </p:cxnSp>
        <p:cxnSp>
          <p:nvCxnSpPr>
            <p:cNvPr id="1416" name="Google Shape;1416;p12"/>
            <p:cNvCxnSpPr/>
            <p:nvPr/>
          </p:nvCxnSpPr>
          <p:spPr>
            <a:xfrm rot="10800000" flipH="1">
              <a:off x="3092" y="2036"/>
              <a:ext cx="50" cy="38"/>
            </a:xfrm>
            <a:prstGeom prst="straightConnector1">
              <a:avLst/>
            </a:prstGeom>
            <a:noFill/>
            <a:ln w="23800" cap="flat" cmpd="sng">
              <a:solidFill>
                <a:srgbClr val="5A5A5A"/>
              </a:solidFill>
              <a:prstDash val="solid"/>
              <a:round/>
              <a:headEnd type="none" w="med" len="med"/>
              <a:tailEnd type="none" w="med" len="med"/>
            </a:ln>
          </p:spPr>
        </p:cxnSp>
        <p:cxnSp>
          <p:nvCxnSpPr>
            <p:cNvPr id="1417" name="Google Shape;1417;p12"/>
            <p:cNvCxnSpPr/>
            <p:nvPr/>
          </p:nvCxnSpPr>
          <p:spPr>
            <a:xfrm rot="10800000" flipH="1">
              <a:off x="3076" y="2036"/>
              <a:ext cx="51" cy="38"/>
            </a:xfrm>
            <a:prstGeom prst="straightConnector1">
              <a:avLst/>
            </a:prstGeom>
            <a:noFill/>
            <a:ln w="23800" cap="flat" cmpd="sng">
              <a:solidFill>
                <a:srgbClr val="5C5C5C"/>
              </a:solidFill>
              <a:prstDash val="solid"/>
              <a:round/>
              <a:headEnd type="none" w="med" len="med"/>
              <a:tailEnd type="none" w="med" len="med"/>
            </a:ln>
          </p:spPr>
        </p:cxnSp>
        <p:cxnSp>
          <p:nvCxnSpPr>
            <p:cNvPr id="1418" name="Google Shape;1418;p12"/>
            <p:cNvCxnSpPr/>
            <p:nvPr/>
          </p:nvCxnSpPr>
          <p:spPr>
            <a:xfrm rot="10800000" flipH="1">
              <a:off x="3069" y="2036"/>
              <a:ext cx="50" cy="38"/>
            </a:xfrm>
            <a:prstGeom prst="straightConnector1">
              <a:avLst/>
            </a:prstGeom>
            <a:noFill/>
            <a:ln w="23800" cap="flat" cmpd="sng">
              <a:solidFill>
                <a:srgbClr val="5E5E5E"/>
              </a:solidFill>
              <a:prstDash val="solid"/>
              <a:round/>
              <a:headEnd type="none" w="med" len="med"/>
              <a:tailEnd type="none" w="med" len="med"/>
            </a:ln>
          </p:spPr>
        </p:cxnSp>
        <p:cxnSp>
          <p:nvCxnSpPr>
            <p:cNvPr id="1419" name="Google Shape;1419;p12"/>
            <p:cNvCxnSpPr/>
            <p:nvPr/>
          </p:nvCxnSpPr>
          <p:spPr>
            <a:xfrm rot="10800000" flipH="1">
              <a:off x="3054" y="2036"/>
              <a:ext cx="51" cy="38"/>
            </a:xfrm>
            <a:prstGeom prst="straightConnector1">
              <a:avLst/>
            </a:prstGeom>
            <a:noFill/>
            <a:ln w="23800" cap="flat" cmpd="sng">
              <a:solidFill>
                <a:srgbClr val="616161"/>
              </a:solidFill>
              <a:prstDash val="solid"/>
              <a:round/>
              <a:headEnd type="none" w="med" len="med"/>
              <a:tailEnd type="none" w="med" len="med"/>
            </a:ln>
          </p:spPr>
        </p:cxnSp>
        <p:cxnSp>
          <p:nvCxnSpPr>
            <p:cNvPr id="1420" name="Google Shape;1420;p12"/>
            <p:cNvCxnSpPr/>
            <p:nvPr/>
          </p:nvCxnSpPr>
          <p:spPr>
            <a:xfrm rot="10800000" flipH="1">
              <a:off x="3048" y="2036"/>
              <a:ext cx="50" cy="38"/>
            </a:xfrm>
            <a:prstGeom prst="straightConnector1">
              <a:avLst/>
            </a:prstGeom>
            <a:noFill/>
            <a:ln w="23800" cap="flat" cmpd="sng">
              <a:solidFill>
                <a:srgbClr val="636363"/>
              </a:solidFill>
              <a:prstDash val="solid"/>
              <a:round/>
              <a:headEnd type="none" w="med" len="med"/>
              <a:tailEnd type="none" w="med" len="med"/>
            </a:ln>
          </p:spPr>
        </p:cxnSp>
        <p:cxnSp>
          <p:nvCxnSpPr>
            <p:cNvPr id="1421" name="Google Shape;1421;p12"/>
            <p:cNvCxnSpPr/>
            <p:nvPr/>
          </p:nvCxnSpPr>
          <p:spPr>
            <a:xfrm rot="10800000" flipH="1">
              <a:off x="3040" y="2036"/>
              <a:ext cx="50" cy="38"/>
            </a:xfrm>
            <a:prstGeom prst="straightConnector1">
              <a:avLst/>
            </a:prstGeom>
            <a:noFill/>
            <a:ln w="23800" cap="flat" cmpd="sng">
              <a:solidFill>
                <a:srgbClr val="656565"/>
              </a:solidFill>
              <a:prstDash val="solid"/>
              <a:round/>
              <a:headEnd type="none" w="med" len="med"/>
              <a:tailEnd type="none" w="med" len="med"/>
            </a:ln>
          </p:spPr>
        </p:cxnSp>
        <p:cxnSp>
          <p:nvCxnSpPr>
            <p:cNvPr id="1422" name="Google Shape;1422;p12"/>
            <p:cNvCxnSpPr/>
            <p:nvPr/>
          </p:nvCxnSpPr>
          <p:spPr>
            <a:xfrm rot="10800000" flipH="1">
              <a:off x="3024" y="2036"/>
              <a:ext cx="50" cy="38"/>
            </a:xfrm>
            <a:prstGeom prst="straightConnector1">
              <a:avLst/>
            </a:prstGeom>
            <a:noFill/>
            <a:ln w="23800" cap="flat" cmpd="sng">
              <a:solidFill>
                <a:srgbClr val="676767"/>
              </a:solidFill>
              <a:prstDash val="solid"/>
              <a:round/>
              <a:headEnd type="none" w="med" len="med"/>
              <a:tailEnd type="none" w="med" len="med"/>
            </a:ln>
          </p:spPr>
        </p:cxnSp>
        <p:cxnSp>
          <p:nvCxnSpPr>
            <p:cNvPr id="1423" name="Google Shape;1423;p12"/>
            <p:cNvCxnSpPr/>
            <p:nvPr/>
          </p:nvCxnSpPr>
          <p:spPr>
            <a:xfrm rot="10800000" flipH="1">
              <a:off x="3017" y="2036"/>
              <a:ext cx="50" cy="38"/>
            </a:xfrm>
            <a:prstGeom prst="straightConnector1">
              <a:avLst/>
            </a:prstGeom>
            <a:noFill/>
            <a:ln w="23800" cap="flat" cmpd="sng">
              <a:solidFill>
                <a:srgbClr val="696969"/>
              </a:solidFill>
              <a:prstDash val="solid"/>
              <a:round/>
              <a:headEnd type="none" w="med" len="med"/>
              <a:tailEnd type="none" w="med" len="med"/>
            </a:ln>
          </p:spPr>
        </p:cxnSp>
        <p:cxnSp>
          <p:nvCxnSpPr>
            <p:cNvPr id="1424" name="Google Shape;1424;p12"/>
            <p:cNvCxnSpPr/>
            <p:nvPr/>
          </p:nvCxnSpPr>
          <p:spPr>
            <a:xfrm rot="10800000" flipH="1">
              <a:off x="3003" y="2036"/>
              <a:ext cx="50" cy="38"/>
            </a:xfrm>
            <a:prstGeom prst="straightConnector1">
              <a:avLst/>
            </a:prstGeom>
            <a:noFill/>
            <a:ln w="23800" cap="flat" cmpd="sng">
              <a:solidFill>
                <a:srgbClr val="6B6B6B"/>
              </a:solidFill>
              <a:prstDash val="solid"/>
              <a:round/>
              <a:headEnd type="none" w="med" len="med"/>
              <a:tailEnd type="none" w="med" len="med"/>
            </a:ln>
          </p:spPr>
        </p:cxnSp>
        <p:cxnSp>
          <p:nvCxnSpPr>
            <p:cNvPr id="1425" name="Google Shape;1425;p12"/>
            <p:cNvCxnSpPr/>
            <p:nvPr/>
          </p:nvCxnSpPr>
          <p:spPr>
            <a:xfrm rot="10800000" flipH="1">
              <a:off x="2996" y="2036"/>
              <a:ext cx="50" cy="38"/>
            </a:xfrm>
            <a:prstGeom prst="straightConnector1">
              <a:avLst/>
            </a:prstGeom>
            <a:noFill/>
            <a:ln w="23800" cap="flat" cmpd="sng">
              <a:solidFill>
                <a:srgbClr val="6D6D6D"/>
              </a:solidFill>
              <a:prstDash val="solid"/>
              <a:round/>
              <a:headEnd type="none" w="med" len="med"/>
              <a:tailEnd type="none" w="med" len="med"/>
            </a:ln>
          </p:spPr>
        </p:cxnSp>
        <p:cxnSp>
          <p:nvCxnSpPr>
            <p:cNvPr id="1426" name="Google Shape;1426;p12"/>
            <p:cNvCxnSpPr/>
            <p:nvPr/>
          </p:nvCxnSpPr>
          <p:spPr>
            <a:xfrm rot="10800000" flipH="1">
              <a:off x="2980" y="2036"/>
              <a:ext cx="51" cy="38"/>
            </a:xfrm>
            <a:prstGeom prst="straightConnector1">
              <a:avLst/>
            </a:prstGeom>
            <a:noFill/>
            <a:ln w="23800" cap="flat" cmpd="sng">
              <a:solidFill>
                <a:srgbClr val="6F6F6F"/>
              </a:solidFill>
              <a:prstDash val="solid"/>
              <a:round/>
              <a:headEnd type="none" w="med" len="med"/>
              <a:tailEnd type="none" w="med" len="med"/>
            </a:ln>
          </p:spPr>
        </p:cxnSp>
        <p:cxnSp>
          <p:nvCxnSpPr>
            <p:cNvPr id="1427" name="Google Shape;1427;p12"/>
            <p:cNvCxnSpPr/>
            <p:nvPr/>
          </p:nvCxnSpPr>
          <p:spPr>
            <a:xfrm rot="10800000" flipH="1">
              <a:off x="2973" y="2036"/>
              <a:ext cx="50" cy="38"/>
            </a:xfrm>
            <a:prstGeom prst="straightConnector1">
              <a:avLst/>
            </a:prstGeom>
            <a:noFill/>
            <a:ln w="23800" cap="flat" cmpd="sng">
              <a:solidFill>
                <a:srgbClr val="717171"/>
              </a:solidFill>
              <a:prstDash val="solid"/>
              <a:round/>
              <a:headEnd type="none" w="med" len="med"/>
              <a:tailEnd type="none" w="med" len="med"/>
            </a:ln>
          </p:spPr>
        </p:cxnSp>
        <p:cxnSp>
          <p:nvCxnSpPr>
            <p:cNvPr id="1428" name="Google Shape;1428;p12"/>
            <p:cNvCxnSpPr/>
            <p:nvPr/>
          </p:nvCxnSpPr>
          <p:spPr>
            <a:xfrm rot="10800000" flipH="1">
              <a:off x="2967" y="2036"/>
              <a:ext cx="50" cy="38"/>
            </a:xfrm>
            <a:prstGeom prst="straightConnector1">
              <a:avLst/>
            </a:prstGeom>
            <a:noFill/>
            <a:ln w="23800" cap="flat" cmpd="sng">
              <a:solidFill>
                <a:srgbClr val="737373"/>
              </a:solidFill>
              <a:prstDash val="solid"/>
              <a:round/>
              <a:headEnd type="none" w="med" len="med"/>
              <a:tailEnd type="none" w="med" len="med"/>
            </a:ln>
          </p:spPr>
        </p:cxnSp>
        <p:cxnSp>
          <p:nvCxnSpPr>
            <p:cNvPr id="1429" name="Google Shape;1429;p12"/>
            <p:cNvCxnSpPr/>
            <p:nvPr/>
          </p:nvCxnSpPr>
          <p:spPr>
            <a:xfrm rot="10800000" flipH="1">
              <a:off x="2953" y="2036"/>
              <a:ext cx="50" cy="38"/>
            </a:xfrm>
            <a:prstGeom prst="straightConnector1">
              <a:avLst/>
            </a:prstGeom>
            <a:noFill/>
            <a:ln w="23800" cap="flat" cmpd="sng">
              <a:solidFill>
                <a:srgbClr val="757575"/>
              </a:solidFill>
              <a:prstDash val="solid"/>
              <a:round/>
              <a:headEnd type="none" w="med" len="med"/>
              <a:tailEnd type="none" w="med" len="med"/>
            </a:ln>
          </p:spPr>
        </p:cxnSp>
        <p:cxnSp>
          <p:nvCxnSpPr>
            <p:cNvPr id="1430" name="Google Shape;1430;p12"/>
            <p:cNvCxnSpPr/>
            <p:nvPr/>
          </p:nvCxnSpPr>
          <p:spPr>
            <a:xfrm rot="10800000" flipH="1">
              <a:off x="2945" y="2036"/>
              <a:ext cx="51" cy="38"/>
            </a:xfrm>
            <a:prstGeom prst="straightConnector1">
              <a:avLst/>
            </a:prstGeom>
            <a:noFill/>
            <a:ln w="23800" cap="flat" cmpd="sng">
              <a:solidFill>
                <a:srgbClr val="777777"/>
              </a:solidFill>
              <a:prstDash val="solid"/>
              <a:round/>
              <a:headEnd type="none" w="med" len="med"/>
              <a:tailEnd type="none" w="med" len="med"/>
            </a:ln>
          </p:spPr>
        </p:cxnSp>
        <p:cxnSp>
          <p:nvCxnSpPr>
            <p:cNvPr id="1431" name="Google Shape;1431;p12"/>
            <p:cNvCxnSpPr/>
            <p:nvPr/>
          </p:nvCxnSpPr>
          <p:spPr>
            <a:xfrm rot="10800000" flipH="1">
              <a:off x="2930" y="2036"/>
              <a:ext cx="50" cy="38"/>
            </a:xfrm>
            <a:prstGeom prst="straightConnector1">
              <a:avLst/>
            </a:prstGeom>
            <a:noFill/>
            <a:ln w="23800" cap="flat" cmpd="sng">
              <a:solidFill>
                <a:srgbClr val="797979"/>
              </a:solidFill>
              <a:prstDash val="solid"/>
              <a:round/>
              <a:headEnd type="none" w="med" len="med"/>
              <a:tailEnd type="none" w="med" len="med"/>
            </a:ln>
          </p:spPr>
        </p:cxnSp>
        <p:cxnSp>
          <p:nvCxnSpPr>
            <p:cNvPr id="1432" name="Google Shape;1432;p12"/>
            <p:cNvCxnSpPr/>
            <p:nvPr/>
          </p:nvCxnSpPr>
          <p:spPr>
            <a:xfrm rot="10800000" flipH="1">
              <a:off x="2923" y="2036"/>
              <a:ext cx="50" cy="38"/>
            </a:xfrm>
            <a:prstGeom prst="straightConnector1">
              <a:avLst/>
            </a:prstGeom>
            <a:noFill/>
            <a:ln w="23800" cap="flat" cmpd="sng">
              <a:solidFill>
                <a:srgbClr val="7B7B7B"/>
              </a:solidFill>
              <a:prstDash val="solid"/>
              <a:round/>
              <a:headEnd type="none" w="med" len="med"/>
              <a:tailEnd type="none" w="med" len="med"/>
            </a:ln>
          </p:spPr>
        </p:cxnSp>
        <p:cxnSp>
          <p:nvCxnSpPr>
            <p:cNvPr id="1433" name="Google Shape;1433;p12"/>
            <p:cNvCxnSpPr/>
            <p:nvPr/>
          </p:nvCxnSpPr>
          <p:spPr>
            <a:xfrm rot="10800000" flipH="1">
              <a:off x="2915" y="2036"/>
              <a:ext cx="51" cy="38"/>
            </a:xfrm>
            <a:prstGeom prst="straightConnector1">
              <a:avLst/>
            </a:prstGeom>
            <a:noFill/>
            <a:ln w="23800" cap="flat" cmpd="sng">
              <a:solidFill>
                <a:srgbClr val="7D7D7D"/>
              </a:solidFill>
              <a:prstDash val="solid"/>
              <a:round/>
              <a:headEnd type="none" w="med" len="med"/>
              <a:tailEnd type="none" w="med" len="med"/>
            </a:ln>
          </p:spPr>
        </p:cxnSp>
        <p:cxnSp>
          <p:nvCxnSpPr>
            <p:cNvPr id="1434" name="Google Shape;1434;p12"/>
            <p:cNvCxnSpPr/>
            <p:nvPr/>
          </p:nvCxnSpPr>
          <p:spPr>
            <a:xfrm rot="10800000" flipH="1">
              <a:off x="2902" y="2036"/>
              <a:ext cx="50" cy="38"/>
            </a:xfrm>
            <a:prstGeom prst="straightConnector1">
              <a:avLst/>
            </a:prstGeom>
            <a:noFill/>
            <a:ln w="23800" cap="flat" cmpd="sng">
              <a:solidFill>
                <a:srgbClr val="7F7F7F"/>
              </a:solidFill>
              <a:prstDash val="solid"/>
              <a:round/>
              <a:headEnd type="none" w="med" len="med"/>
              <a:tailEnd type="none" w="med" len="med"/>
            </a:ln>
          </p:spPr>
        </p:cxnSp>
        <p:cxnSp>
          <p:nvCxnSpPr>
            <p:cNvPr id="1435" name="Google Shape;1435;p12"/>
            <p:cNvCxnSpPr/>
            <p:nvPr/>
          </p:nvCxnSpPr>
          <p:spPr>
            <a:xfrm rot="10800000" flipH="1">
              <a:off x="2893" y="2036"/>
              <a:ext cx="52" cy="38"/>
            </a:xfrm>
            <a:prstGeom prst="straightConnector1">
              <a:avLst/>
            </a:prstGeom>
            <a:noFill/>
            <a:ln w="23800" cap="flat" cmpd="sng">
              <a:solidFill>
                <a:srgbClr val="828282"/>
              </a:solidFill>
              <a:prstDash val="solid"/>
              <a:round/>
              <a:headEnd type="none" w="med" len="med"/>
              <a:tailEnd type="none" w="med" len="med"/>
            </a:ln>
          </p:spPr>
        </p:cxnSp>
        <p:cxnSp>
          <p:nvCxnSpPr>
            <p:cNvPr id="1436" name="Google Shape;1436;p12"/>
            <p:cNvCxnSpPr/>
            <p:nvPr/>
          </p:nvCxnSpPr>
          <p:spPr>
            <a:xfrm rot="10800000" flipH="1">
              <a:off x="2880" y="2036"/>
              <a:ext cx="50" cy="38"/>
            </a:xfrm>
            <a:prstGeom prst="straightConnector1">
              <a:avLst/>
            </a:prstGeom>
            <a:noFill/>
            <a:ln w="23800" cap="flat" cmpd="sng">
              <a:solidFill>
                <a:srgbClr val="848484"/>
              </a:solidFill>
              <a:prstDash val="solid"/>
              <a:round/>
              <a:headEnd type="none" w="med" len="med"/>
              <a:tailEnd type="none" w="med" len="med"/>
            </a:ln>
          </p:spPr>
        </p:cxnSp>
        <p:cxnSp>
          <p:nvCxnSpPr>
            <p:cNvPr id="1437" name="Google Shape;1437;p12"/>
            <p:cNvCxnSpPr/>
            <p:nvPr/>
          </p:nvCxnSpPr>
          <p:spPr>
            <a:xfrm rot="10800000" flipH="1">
              <a:off x="2873" y="2036"/>
              <a:ext cx="50" cy="38"/>
            </a:xfrm>
            <a:prstGeom prst="straightConnector1">
              <a:avLst/>
            </a:prstGeom>
            <a:noFill/>
            <a:ln w="23800" cap="flat" cmpd="sng">
              <a:solidFill>
                <a:srgbClr val="868686"/>
              </a:solidFill>
              <a:prstDash val="solid"/>
              <a:round/>
              <a:headEnd type="none" w="med" len="med"/>
              <a:tailEnd type="none" w="med" len="med"/>
            </a:ln>
          </p:spPr>
        </p:cxnSp>
        <p:cxnSp>
          <p:nvCxnSpPr>
            <p:cNvPr id="1438" name="Google Shape;1438;p12"/>
            <p:cNvCxnSpPr/>
            <p:nvPr/>
          </p:nvCxnSpPr>
          <p:spPr>
            <a:xfrm rot="10800000" flipH="1">
              <a:off x="2865" y="2036"/>
              <a:ext cx="50" cy="38"/>
            </a:xfrm>
            <a:prstGeom prst="straightConnector1">
              <a:avLst/>
            </a:prstGeom>
            <a:noFill/>
            <a:ln w="23800" cap="flat" cmpd="sng">
              <a:solidFill>
                <a:srgbClr val="888888"/>
              </a:solidFill>
              <a:prstDash val="solid"/>
              <a:round/>
              <a:headEnd type="none" w="med" len="med"/>
              <a:tailEnd type="none" w="med" len="med"/>
            </a:ln>
          </p:spPr>
        </p:cxnSp>
        <p:cxnSp>
          <p:nvCxnSpPr>
            <p:cNvPr id="1439" name="Google Shape;1439;p12"/>
            <p:cNvCxnSpPr/>
            <p:nvPr/>
          </p:nvCxnSpPr>
          <p:spPr>
            <a:xfrm rot="10800000" flipH="1">
              <a:off x="2850" y="2036"/>
              <a:ext cx="51" cy="38"/>
            </a:xfrm>
            <a:prstGeom prst="straightConnector1">
              <a:avLst/>
            </a:prstGeom>
            <a:noFill/>
            <a:ln w="23800" cap="flat" cmpd="sng">
              <a:solidFill>
                <a:srgbClr val="8A8A8A"/>
              </a:solidFill>
              <a:prstDash val="solid"/>
              <a:round/>
              <a:headEnd type="none" w="med" len="med"/>
              <a:tailEnd type="none" w="med" len="med"/>
            </a:ln>
          </p:spPr>
        </p:cxnSp>
        <p:cxnSp>
          <p:nvCxnSpPr>
            <p:cNvPr id="1440" name="Google Shape;1440;p12"/>
            <p:cNvCxnSpPr/>
            <p:nvPr/>
          </p:nvCxnSpPr>
          <p:spPr>
            <a:xfrm rot="10800000" flipH="1">
              <a:off x="2842" y="2036"/>
              <a:ext cx="51" cy="38"/>
            </a:xfrm>
            <a:prstGeom prst="straightConnector1">
              <a:avLst/>
            </a:prstGeom>
            <a:noFill/>
            <a:ln w="23800" cap="flat" cmpd="sng">
              <a:solidFill>
                <a:srgbClr val="8C8C8C"/>
              </a:solidFill>
              <a:prstDash val="solid"/>
              <a:round/>
              <a:headEnd type="none" w="med" len="med"/>
              <a:tailEnd type="none" w="med" len="med"/>
            </a:ln>
          </p:spPr>
        </p:cxnSp>
        <p:cxnSp>
          <p:nvCxnSpPr>
            <p:cNvPr id="1441" name="Google Shape;1441;p12"/>
            <p:cNvCxnSpPr/>
            <p:nvPr/>
          </p:nvCxnSpPr>
          <p:spPr>
            <a:xfrm rot="10800000" flipH="1">
              <a:off x="2829" y="2036"/>
              <a:ext cx="50" cy="38"/>
            </a:xfrm>
            <a:prstGeom prst="straightConnector1">
              <a:avLst/>
            </a:prstGeom>
            <a:noFill/>
            <a:ln w="23800" cap="flat" cmpd="sng">
              <a:solidFill>
                <a:srgbClr val="8E8E8E"/>
              </a:solidFill>
              <a:prstDash val="solid"/>
              <a:round/>
              <a:headEnd type="none" w="med" len="med"/>
              <a:tailEnd type="none" w="med" len="med"/>
            </a:ln>
          </p:spPr>
        </p:cxnSp>
        <p:cxnSp>
          <p:nvCxnSpPr>
            <p:cNvPr id="1442" name="Google Shape;1442;p12"/>
            <p:cNvCxnSpPr/>
            <p:nvPr/>
          </p:nvCxnSpPr>
          <p:spPr>
            <a:xfrm rot="10800000" flipH="1">
              <a:off x="2821" y="2036"/>
              <a:ext cx="50" cy="38"/>
            </a:xfrm>
            <a:prstGeom prst="straightConnector1">
              <a:avLst/>
            </a:prstGeom>
            <a:noFill/>
            <a:ln w="23800" cap="flat" cmpd="sng">
              <a:solidFill>
                <a:srgbClr val="909090"/>
              </a:solidFill>
              <a:prstDash val="solid"/>
              <a:round/>
              <a:headEnd type="none" w="med" len="med"/>
              <a:tailEnd type="none" w="med" len="med"/>
            </a:ln>
          </p:spPr>
        </p:cxnSp>
        <p:cxnSp>
          <p:nvCxnSpPr>
            <p:cNvPr id="1443" name="Google Shape;1443;p12"/>
            <p:cNvCxnSpPr/>
            <p:nvPr/>
          </p:nvCxnSpPr>
          <p:spPr>
            <a:xfrm rot="10800000" flipH="1">
              <a:off x="2815" y="2036"/>
              <a:ext cx="50" cy="38"/>
            </a:xfrm>
            <a:prstGeom prst="straightConnector1">
              <a:avLst/>
            </a:prstGeom>
            <a:noFill/>
            <a:ln w="23800" cap="flat" cmpd="sng">
              <a:solidFill>
                <a:srgbClr val="929292"/>
              </a:solidFill>
              <a:prstDash val="solid"/>
              <a:round/>
              <a:headEnd type="none" w="med" len="med"/>
              <a:tailEnd type="none" w="med" len="med"/>
            </a:ln>
          </p:spPr>
        </p:cxnSp>
        <p:cxnSp>
          <p:nvCxnSpPr>
            <p:cNvPr id="1444" name="Google Shape;1444;p12"/>
            <p:cNvCxnSpPr/>
            <p:nvPr/>
          </p:nvCxnSpPr>
          <p:spPr>
            <a:xfrm rot="10800000" flipH="1">
              <a:off x="2799" y="2036"/>
              <a:ext cx="51" cy="38"/>
            </a:xfrm>
            <a:prstGeom prst="straightConnector1">
              <a:avLst/>
            </a:prstGeom>
            <a:noFill/>
            <a:ln w="23800" cap="flat" cmpd="sng">
              <a:solidFill>
                <a:srgbClr val="949494"/>
              </a:solidFill>
              <a:prstDash val="solid"/>
              <a:round/>
              <a:headEnd type="none" w="med" len="med"/>
              <a:tailEnd type="none" w="med" len="med"/>
            </a:ln>
          </p:spPr>
        </p:cxnSp>
        <p:cxnSp>
          <p:nvCxnSpPr>
            <p:cNvPr id="1445" name="Google Shape;1445;p12"/>
            <p:cNvCxnSpPr/>
            <p:nvPr/>
          </p:nvCxnSpPr>
          <p:spPr>
            <a:xfrm rot="10800000" flipH="1">
              <a:off x="2792" y="2036"/>
              <a:ext cx="50" cy="38"/>
            </a:xfrm>
            <a:prstGeom prst="straightConnector1">
              <a:avLst/>
            </a:prstGeom>
            <a:noFill/>
            <a:ln w="23800" cap="flat" cmpd="sng">
              <a:solidFill>
                <a:srgbClr val="969696"/>
              </a:solidFill>
              <a:prstDash val="solid"/>
              <a:round/>
              <a:headEnd type="none" w="med" len="med"/>
              <a:tailEnd type="none" w="med" len="med"/>
            </a:ln>
          </p:spPr>
        </p:cxnSp>
        <p:cxnSp>
          <p:nvCxnSpPr>
            <p:cNvPr id="1446" name="Google Shape;1446;p12"/>
            <p:cNvCxnSpPr/>
            <p:nvPr/>
          </p:nvCxnSpPr>
          <p:spPr>
            <a:xfrm rot="10800000" flipH="1">
              <a:off x="2778" y="2036"/>
              <a:ext cx="51" cy="38"/>
            </a:xfrm>
            <a:prstGeom prst="straightConnector1">
              <a:avLst/>
            </a:prstGeom>
            <a:noFill/>
            <a:ln w="23800" cap="flat" cmpd="sng">
              <a:solidFill>
                <a:srgbClr val="989898"/>
              </a:solidFill>
              <a:prstDash val="solid"/>
              <a:round/>
              <a:headEnd type="none" w="med" len="med"/>
              <a:tailEnd type="none" w="med" len="med"/>
            </a:ln>
          </p:spPr>
        </p:cxnSp>
        <p:cxnSp>
          <p:nvCxnSpPr>
            <p:cNvPr id="1447" name="Google Shape;1447;p12"/>
            <p:cNvCxnSpPr/>
            <p:nvPr/>
          </p:nvCxnSpPr>
          <p:spPr>
            <a:xfrm rot="10800000" flipH="1">
              <a:off x="2771" y="2036"/>
              <a:ext cx="50" cy="38"/>
            </a:xfrm>
            <a:prstGeom prst="straightConnector1">
              <a:avLst/>
            </a:prstGeom>
            <a:noFill/>
            <a:ln w="23800" cap="flat" cmpd="sng">
              <a:solidFill>
                <a:srgbClr val="9A9A9A"/>
              </a:solidFill>
              <a:prstDash val="solid"/>
              <a:round/>
              <a:headEnd type="none" w="med" len="med"/>
              <a:tailEnd type="none" w="med" len="med"/>
            </a:ln>
          </p:spPr>
        </p:cxnSp>
        <p:cxnSp>
          <p:nvCxnSpPr>
            <p:cNvPr id="1448" name="Google Shape;1448;p12"/>
            <p:cNvCxnSpPr/>
            <p:nvPr/>
          </p:nvCxnSpPr>
          <p:spPr>
            <a:xfrm rot="10800000" flipH="1">
              <a:off x="2755" y="2036"/>
              <a:ext cx="52" cy="38"/>
            </a:xfrm>
            <a:prstGeom prst="straightConnector1">
              <a:avLst/>
            </a:prstGeom>
            <a:noFill/>
            <a:ln w="23800" cap="flat" cmpd="sng">
              <a:solidFill>
                <a:srgbClr val="9C9C9C"/>
              </a:solidFill>
              <a:prstDash val="solid"/>
              <a:round/>
              <a:headEnd type="none" w="med" len="med"/>
              <a:tailEnd type="none" w="med" len="med"/>
            </a:ln>
          </p:spPr>
        </p:cxnSp>
        <p:cxnSp>
          <p:nvCxnSpPr>
            <p:cNvPr id="1449" name="Google Shape;1449;p12"/>
            <p:cNvCxnSpPr/>
            <p:nvPr/>
          </p:nvCxnSpPr>
          <p:spPr>
            <a:xfrm rot="10800000" flipH="1">
              <a:off x="2748" y="2036"/>
              <a:ext cx="50" cy="38"/>
            </a:xfrm>
            <a:prstGeom prst="straightConnector1">
              <a:avLst/>
            </a:prstGeom>
            <a:noFill/>
            <a:ln w="23800" cap="flat" cmpd="sng">
              <a:solidFill>
                <a:srgbClr val="9E9E9E"/>
              </a:solidFill>
              <a:prstDash val="solid"/>
              <a:round/>
              <a:headEnd type="none" w="med" len="med"/>
              <a:tailEnd type="none" w="med" len="med"/>
            </a:ln>
          </p:spPr>
        </p:cxnSp>
        <p:cxnSp>
          <p:nvCxnSpPr>
            <p:cNvPr id="1450" name="Google Shape;1450;p12"/>
            <p:cNvCxnSpPr/>
            <p:nvPr/>
          </p:nvCxnSpPr>
          <p:spPr>
            <a:xfrm rot="10800000" flipH="1">
              <a:off x="2742" y="2036"/>
              <a:ext cx="50" cy="38"/>
            </a:xfrm>
            <a:prstGeom prst="straightConnector1">
              <a:avLst/>
            </a:prstGeom>
            <a:noFill/>
            <a:ln w="23800" cap="flat" cmpd="sng">
              <a:solidFill>
                <a:srgbClr val="A1A1A1"/>
              </a:solidFill>
              <a:prstDash val="solid"/>
              <a:round/>
              <a:headEnd type="none" w="med" len="med"/>
              <a:tailEnd type="none" w="med" len="med"/>
            </a:ln>
          </p:spPr>
        </p:cxnSp>
        <p:cxnSp>
          <p:nvCxnSpPr>
            <p:cNvPr id="1451" name="Google Shape;1451;p12"/>
            <p:cNvCxnSpPr/>
            <p:nvPr/>
          </p:nvCxnSpPr>
          <p:spPr>
            <a:xfrm rot="10800000" flipH="1">
              <a:off x="2727" y="2036"/>
              <a:ext cx="50" cy="38"/>
            </a:xfrm>
            <a:prstGeom prst="straightConnector1">
              <a:avLst/>
            </a:prstGeom>
            <a:noFill/>
            <a:ln w="23800" cap="flat" cmpd="sng">
              <a:solidFill>
                <a:srgbClr val="A3A3A3"/>
              </a:solidFill>
              <a:prstDash val="solid"/>
              <a:round/>
              <a:headEnd type="none" w="med" len="med"/>
              <a:tailEnd type="none" w="med" len="med"/>
            </a:ln>
          </p:spPr>
        </p:cxnSp>
        <p:cxnSp>
          <p:nvCxnSpPr>
            <p:cNvPr id="1452" name="Google Shape;1452;p12"/>
            <p:cNvCxnSpPr/>
            <p:nvPr/>
          </p:nvCxnSpPr>
          <p:spPr>
            <a:xfrm rot="10800000" flipH="1">
              <a:off x="2720" y="2036"/>
              <a:ext cx="50" cy="38"/>
            </a:xfrm>
            <a:prstGeom prst="straightConnector1">
              <a:avLst/>
            </a:prstGeom>
            <a:noFill/>
            <a:ln w="23800" cap="flat" cmpd="sng">
              <a:solidFill>
                <a:srgbClr val="A5A5A5"/>
              </a:solidFill>
              <a:prstDash val="solid"/>
              <a:round/>
              <a:headEnd type="none" w="med" len="med"/>
              <a:tailEnd type="none" w="med" len="med"/>
            </a:ln>
          </p:spPr>
        </p:cxnSp>
        <p:cxnSp>
          <p:nvCxnSpPr>
            <p:cNvPr id="1453" name="Google Shape;1453;p12"/>
            <p:cNvCxnSpPr/>
            <p:nvPr/>
          </p:nvCxnSpPr>
          <p:spPr>
            <a:xfrm rot="10800000" flipH="1">
              <a:off x="2705" y="2036"/>
              <a:ext cx="50" cy="38"/>
            </a:xfrm>
            <a:prstGeom prst="straightConnector1">
              <a:avLst/>
            </a:prstGeom>
            <a:noFill/>
            <a:ln w="23800" cap="flat" cmpd="sng">
              <a:solidFill>
                <a:srgbClr val="A7A7A7"/>
              </a:solidFill>
              <a:prstDash val="solid"/>
              <a:round/>
              <a:headEnd type="none" w="med" len="med"/>
              <a:tailEnd type="none" w="med" len="med"/>
            </a:ln>
          </p:spPr>
        </p:cxnSp>
        <p:cxnSp>
          <p:nvCxnSpPr>
            <p:cNvPr id="1454" name="Google Shape;1454;p12"/>
            <p:cNvCxnSpPr/>
            <p:nvPr/>
          </p:nvCxnSpPr>
          <p:spPr>
            <a:xfrm rot="10800000" flipH="1">
              <a:off x="2698" y="2036"/>
              <a:ext cx="50" cy="38"/>
            </a:xfrm>
            <a:prstGeom prst="straightConnector1">
              <a:avLst/>
            </a:prstGeom>
            <a:noFill/>
            <a:ln w="23800" cap="flat" cmpd="sng">
              <a:solidFill>
                <a:srgbClr val="A9A9A9"/>
              </a:solidFill>
              <a:prstDash val="solid"/>
              <a:round/>
              <a:headEnd type="none" w="med" len="med"/>
              <a:tailEnd type="none" w="med" len="med"/>
            </a:ln>
          </p:spPr>
        </p:cxnSp>
        <p:cxnSp>
          <p:nvCxnSpPr>
            <p:cNvPr id="1455" name="Google Shape;1455;p12"/>
            <p:cNvCxnSpPr/>
            <p:nvPr/>
          </p:nvCxnSpPr>
          <p:spPr>
            <a:xfrm rot="10800000" flipH="1">
              <a:off x="2683" y="2036"/>
              <a:ext cx="50" cy="38"/>
            </a:xfrm>
            <a:prstGeom prst="straightConnector1">
              <a:avLst/>
            </a:prstGeom>
            <a:noFill/>
            <a:ln w="23800" cap="flat" cmpd="sng">
              <a:solidFill>
                <a:srgbClr val="ABABAB"/>
              </a:solidFill>
              <a:prstDash val="solid"/>
              <a:round/>
              <a:headEnd type="none" w="med" len="med"/>
              <a:tailEnd type="none" w="med" len="med"/>
            </a:ln>
          </p:spPr>
        </p:cxnSp>
        <p:cxnSp>
          <p:nvCxnSpPr>
            <p:cNvPr id="1456" name="Google Shape;1456;p12"/>
            <p:cNvCxnSpPr/>
            <p:nvPr/>
          </p:nvCxnSpPr>
          <p:spPr>
            <a:xfrm rot="10800000" flipH="1">
              <a:off x="2676" y="2036"/>
              <a:ext cx="50" cy="38"/>
            </a:xfrm>
            <a:prstGeom prst="straightConnector1">
              <a:avLst/>
            </a:prstGeom>
            <a:noFill/>
            <a:ln w="23800" cap="flat" cmpd="sng">
              <a:solidFill>
                <a:srgbClr val="ADADAD"/>
              </a:solidFill>
              <a:prstDash val="solid"/>
              <a:round/>
              <a:headEnd type="none" w="med" len="med"/>
              <a:tailEnd type="none" w="med" len="med"/>
            </a:ln>
          </p:spPr>
        </p:cxnSp>
        <p:cxnSp>
          <p:nvCxnSpPr>
            <p:cNvPr id="1457" name="Google Shape;1457;p12"/>
            <p:cNvCxnSpPr/>
            <p:nvPr/>
          </p:nvCxnSpPr>
          <p:spPr>
            <a:xfrm rot="10800000" flipH="1">
              <a:off x="2669" y="2036"/>
              <a:ext cx="51" cy="38"/>
            </a:xfrm>
            <a:prstGeom prst="straightConnector1">
              <a:avLst/>
            </a:prstGeom>
            <a:noFill/>
            <a:ln w="23800" cap="flat" cmpd="sng">
              <a:solidFill>
                <a:srgbClr val="AFAFAF"/>
              </a:solidFill>
              <a:prstDash val="solid"/>
              <a:round/>
              <a:headEnd type="none" w="med" len="med"/>
              <a:tailEnd type="none" w="med" len="med"/>
            </a:ln>
          </p:spPr>
        </p:cxnSp>
        <p:cxnSp>
          <p:nvCxnSpPr>
            <p:cNvPr id="1458" name="Google Shape;1458;p12"/>
            <p:cNvCxnSpPr/>
            <p:nvPr/>
          </p:nvCxnSpPr>
          <p:spPr>
            <a:xfrm rot="10800000" flipH="1">
              <a:off x="2654" y="2036"/>
              <a:ext cx="50" cy="38"/>
            </a:xfrm>
            <a:prstGeom prst="straightConnector1">
              <a:avLst/>
            </a:prstGeom>
            <a:noFill/>
            <a:ln w="23800" cap="flat" cmpd="sng">
              <a:solidFill>
                <a:srgbClr val="B1B1B1"/>
              </a:solidFill>
              <a:prstDash val="solid"/>
              <a:round/>
              <a:headEnd type="none" w="med" len="med"/>
              <a:tailEnd type="none" w="med" len="med"/>
            </a:ln>
          </p:spPr>
        </p:cxnSp>
        <p:cxnSp>
          <p:nvCxnSpPr>
            <p:cNvPr id="1459" name="Google Shape;1459;p12"/>
            <p:cNvCxnSpPr/>
            <p:nvPr/>
          </p:nvCxnSpPr>
          <p:spPr>
            <a:xfrm rot="10800000" flipH="1">
              <a:off x="2648" y="2036"/>
              <a:ext cx="50" cy="38"/>
            </a:xfrm>
            <a:prstGeom prst="straightConnector1">
              <a:avLst/>
            </a:prstGeom>
            <a:noFill/>
            <a:ln w="23800" cap="flat" cmpd="sng">
              <a:solidFill>
                <a:srgbClr val="B3B3B3"/>
              </a:solidFill>
              <a:prstDash val="solid"/>
              <a:round/>
              <a:headEnd type="none" w="med" len="med"/>
              <a:tailEnd type="none" w="med" len="med"/>
            </a:ln>
          </p:spPr>
        </p:cxnSp>
        <p:cxnSp>
          <p:nvCxnSpPr>
            <p:cNvPr id="1460" name="Google Shape;1460;p12"/>
            <p:cNvCxnSpPr/>
            <p:nvPr/>
          </p:nvCxnSpPr>
          <p:spPr>
            <a:xfrm rot="10800000" flipH="1">
              <a:off x="2640" y="2036"/>
              <a:ext cx="51" cy="38"/>
            </a:xfrm>
            <a:prstGeom prst="straightConnector1">
              <a:avLst/>
            </a:prstGeom>
            <a:noFill/>
            <a:ln w="23800" cap="flat" cmpd="sng">
              <a:solidFill>
                <a:srgbClr val="B5B5B5"/>
              </a:solidFill>
              <a:prstDash val="solid"/>
              <a:round/>
              <a:headEnd type="none" w="med" len="med"/>
              <a:tailEnd type="none" w="med" len="med"/>
            </a:ln>
          </p:spPr>
        </p:cxnSp>
        <p:cxnSp>
          <p:nvCxnSpPr>
            <p:cNvPr id="1461" name="Google Shape;1461;p12"/>
            <p:cNvCxnSpPr/>
            <p:nvPr/>
          </p:nvCxnSpPr>
          <p:spPr>
            <a:xfrm rot="10800000" flipH="1">
              <a:off x="2626" y="2036"/>
              <a:ext cx="50" cy="38"/>
            </a:xfrm>
            <a:prstGeom prst="straightConnector1">
              <a:avLst/>
            </a:prstGeom>
            <a:noFill/>
            <a:ln w="23800" cap="flat" cmpd="sng">
              <a:solidFill>
                <a:srgbClr val="B7B7B7"/>
              </a:solidFill>
              <a:prstDash val="solid"/>
              <a:round/>
              <a:headEnd type="none" w="med" len="med"/>
              <a:tailEnd type="none" w="med" len="med"/>
            </a:ln>
          </p:spPr>
        </p:cxnSp>
        <p:cxnSp>
          <p:nvCxnSpPr>
            <p:cNvPr id="1462" name="Google Shape;1462;p12"/>
            <p:cNvCxnSpPr/>
            <p:nvPr/>
          </p:nvCxnSpPr>
          <p:spPr>
            <a:xfrm rot="10800000" flipH="1">
              <a:off x="2609" y="2036"/>
              <a:ext cx="51" cy="38"/>
            </a:xfrm>
            <a:prstGeom prst="straightConnector1">
              <a:avLst/>
            </a:prstGeom>
            <a:noFill/>
            <a:ln w="23800" cap="flat" cmpd="sng">
              <a:solidFill>
                <a:srgbClr val="B9B9B9"/>
              </a:solidFill>
              <a:prstDash val="solid"/>
              <a:round/>
              <a:headEnd type="none" w="med" len="med"/>
              <a:tailEnd type="none" w="med" len="med"/>
            </a:ln>
          </p:spPr>
        </p:cxnSp>
        <p:cxnSp>
          <p:nvCxnSpPr>
            <p:cNvPr id="1463" name="Google Shape;1463;p12"/>
            <p:cNvCxnSpPr/>
            <p:nvPr/>
          </p:nvCxnSpPr>
          <p:spPr>
            <a:xfrm rot="10800000" flipH="1">
              <a:off x="2602" y="2036"/>
              <a:ext cx="50" cy="38"/>
            </a:xfrm>
            <a:prstGeom prst="straightConnector1">
              <a:avLst/>
            </a:prstGeom>
            <a:noFill/>
            <a:ln w="23800" cap="flat" cmpd="sng">
              <a:solidFill>
                <a:srgbClr val="BBBBBB"/>
              </a:solidFill>
              <a:prstDash val="solid"/>
              <a:round/>
              <a:headEnd type="none" w="med" len="med"/>
              <a:tailEnd type="none" w="med" len="med"/>
            </a:ln>
          </p:spPr>
        </p:cxnSp>
        <p:cxnSp>
          <p:nvCxnSpPr>
            <p:cNvPr id="1464" name="Google Shape;1464;p12"/>
            <p:cNvCxnSpPr/>
            <p:nvPr/>
          </p:nvCxnSpPr>
          <p:spPr>
            <a:xfrm rot="10800000" flipH="1">
              <a:off x="2595" y="2036"/>
              <a:ext cx="51" cy="38"/>
            </a:xfrm>
            <a:prstGeom prst="straightConnector1">
              <a:avLst/>
            </a:prstGeom>
            <a:noFill/>
            <a:ln w="23800" cap="flat" cmpd="sng">
              <a:solidFill>
                <a:srgbClr val="BDBDBD"/>
              </a:solidFill>
              <a:prstDash val="solid"/>
              <a:round/>
              <a:headEnd type="none" w="med" len="med"/>
              <a:tailEnd type="none" w="med" len="med"/>
            </a:ln>
          </p:spPr>
        </p:cxnSp>
        <p:cxnSp>
          <p:nvCxnSpPr>
            <p:cNvPr id="1465" name="Google Shape;1465;p12"/>
            <p:cNvCxnSpPr/>
            <p:nvPr/>
          </p:nvCxnSpPr>
          <p:spPr>
            <a:xfrm rot="10800000" flipH="1">
              <a:off x="2581" y="2036"/>
              <a:ext cx="50" cy="38"/>
            </a:xfrm>
            <a:prstGeom prst="straightConnector1">
              <a:avLst/>
            </a:prstGeom>
            <a:noFill/>
            <a:ln w="23800" cap="flat" cmpd="sng">
              <a:solidFill>
                <a:srgbClr val="BFBFBF"/>
              </a:solidFill>
              <a:prstDash val="solid"/>
              <a:round/>
              <a:headEnd type="none" w="med" len="med"/>
              <a:tailEnd type="none" w="med" len="med"/>
            </a:ln>
          </p:spPr>
        </p:cxnSp>
        <p:cxnSp>
          <p:nvCxnSpPr>
            <p:cNvPr id="1466" name="Google Shape;1466;p12"/>
            <p:cNvCxnSpPr/>
            <p:nvPr/>
          </p:nvCxnSpPr>
          <p:spPr>
            <a:xfrm rot="10800000" flipH="1">
              <a:off x="2574" y="2036"/>
              <a:ext cx="51" cy="38"/>
            </a:xfrm>
            <a:prstGeom prst="straightConnector1">
              <a:avLst/>
            </a:prstGeom>
            <a:noFill/>
            <a:ln w="23800" cap="flat" cmpd="sng">
              <a:solidFill>
                <a:srgbClr val="C2C2C2"/>
              </a:solidFill>
              <a:prstDash val="solid"/>
              <a:round/>
              <a:headEnd type="none" w="med" len="med"/>
              <a:tailEnd type="none" w="med" len="med"/>
            </a:ln>
          </p:spPr>
        </p:cxnSp>
        <p:cxnSp>
          <p:nvCxnSpPr>
            <p:cNvPr id="1467" name="Google Shape;1467;p12"/>
            <p:cNvCxnSpPr/>
            <p:nvPr/>
          </p:nvCxnSpPr>
          <p:spPr>
            <a:xfrm rot="10800000" flipH="1">
              <a:off x="2566" y="2036"/>
              <a:ext cx="51" cy="38"/>
            </a:xfrm>
            <a:prstGeom prst="straightConnector1">
              <a:avLst/>
            </a:prstGeom>
            <a:noFill/>
            <a:ln w="23800" cap="flat" cmpd="sng">
              <a:solidFill>
                <a:srgbClr val="C4C4C4"/>
              </a:solidFill>
              <a:prstDash val="solid"/>
              <a:round/>
              <a:headEnd type="none" w="med" len="med"/>
              <a:tailEnd type="none" w="med" len="med"/>
            </a:ln>
          </p:spPr>
        </p:cxnSp>
        <p:cxnSp>
          <p:nvCxnSpPr>
            <p:cNvPr id="1468" name="Google Shape;1468;p12"/>
            <p:cNvCxnSpPr/>
            <p:nvPr/>
          </p:nvCxnSpPr>
          <p:spPr>
            <a:xfrm rot="10800000" flipH="1">
              <a:off x="2552" y="2036"/>
              <a:ext cx="50" cy="38"/>
            </a:xfrm>
            <a:prstGeom prst="straightConnector1">
              <a:avLst/>
            </a:prstGeom>
            <a:noFill/>
            <a:ln w="23800" cap="flat" cmpd="sng">
              <a:solidFill>
                <a:srgbClr val="C6C6C6"/>
              </a:solidFill>
              <a:prstDash val="solid"/>
              <a:round/>
              <a:headEnd type="none" w="med" len="med"/>
              <a:tailEnd type="none" w="med" len="med"/>
            </a:ln>
          </p:spPr>
        </p:cxnSp>
        <p:cxnSp>
          <p:nvCxnSpPr>
            <p:cNvPr id="1469" name="Google Shape;1469;p12"/>
            <p:cNvCxnSpPr/>
            <p:nvPr/>
          </p:nvCxnSpPr>
          <p:spPr>
            <a:xfrm rot="10800000" flipH="1">
              <a:off x="2537" y="2036"/>
              <a:ext cx="50" cy="38"/>
            </a:xfrm>
            <a:prstGeom prst="straightConnector1">
              <a:avLst/>
            </a:prstGeom>
            <a:noFill/>
            <a:ln w="23800" cap="flat" cmpd="sng">
              <a:solidFill>
                <a:srgbClr val="C8C8C8"/>
              </a:solidFill>
              <a:prstDash val="solid"/>
              <a:round/>
              <a:headEnd type="none" w="med" len="med"/>
              <a:tailEnd type="none" w="med" len="med"/>
            </a:ln>
          </p:spPr>
        </p:cxnSp>
        <p:cxnSp>
          <p:nvCxnSpPr>
            <p:cNvPr id="1470" name="Google Shape;1470;p12"/>
            <p:cNvCxnSpPr/>
            <p:nvPr/>
          </p:nvCxnSpPr>
          <p:spPr>
            <a:xfrm rot="10800000" flipH="1">
              <a:off x="2537" y="2036"/>
              <a:ext cx="50" cy="38"/>
            </a:xfrm>
            <a:prstGeom prst="straightConnector1">
              <a:avLst/>
            </a:prstGeom>
            <a:noFill/>
            <a:ln w="23800" cap="flat" cmpd="sng">
              <a:solidFill>
                <a:srgbClr val="CACACA"/>
              </a:solidFill>
              <a:prstDash val="solid"/>
              <a:round/>
              <a:headEnd type="none" w="med" len="med"/>
              <a:tailEnd type="none" w="med" len="med"/>
            </a:ln>
          </p:spPr>
        </p:cxnSp>
        <p:cxnSp>
          <p:nvCxnSpPr>
            <p:cNvPr id="1471" name="Google Shape;1471;p12"/>
            <p:cNvCxnSpPr/>
            <p:nvPr/>
          </p:nvCxnSpPr>
          <p:spPr>
            <a:xfrm rot="10800000" flipH="1">
              <a:off x="2522" y="2036"/>
              <a:ext cx="50" cy="38"/>
            </a:xfrm>
            <a:prstGeom prst="straightConnector1">
              <a:avLst/>
            </a:prstGeom>
            <a:noFill/>
            <a:ln w="23800" cap="flat" cmpd="sng">
              <a:solidFill>
                <a:srgbClr val="CCCCCC"/>
              </a:solidFill>
              <a:prstDash val="solid"/>
              <a:round/>
              <a:headEnd type="none" w="med" len="med"/>
              <a:tailEnd type="none" w="med" len="med"/>
            </a:ln>
          </p:spPr>
        </p:cxnSp>
        <p:cxnSp>
          <p:nvCxnSpPr>
            <p:cNvPr id="1472" name="Google Shape;1472;p12"/>
            <p:cNvCxnSpPr/>
            <p:nvPr/>
          </p:nvCxnSpPr>
          <p:spPr>
            <a:xfrm rot="10800000" flipH="1">
              <a:off x="2509" y="2036"/>
              <a:ext cx="50" cy="38"/>
            </a:xfrm>
            <a:prstGeom prst="straightConnector1">
              <a:avLst/>
            </a:prstGeom>
            <a:noFill/>
            <a:ln w="23800" cap="flat" cmpd="sng">
              <a:solidFill>
                <a:srgbClr val="CECECE"/>
              </a:solidFill>
              <a:prstDash val="solid"/>
              <a:round/>
              <a:headEnd type="none" w="med" len="med"/>
              <a:tailEnd type="none" w="med" len="med"/>
            </a:ln>
          </p:spPr>
        </p:cxnSp>
        <p:cxnSp>
          <p:nvCxnSpPr>
            <p:cNvPr id="1473" name="Google Shape;1473;p12"/>
            <p:cNvCxnSpPr/>
            <p:nvPr/>
          </p:nvCxnSpPr>
          <p:spPr>
            <a:xfrm rot="10800000" flipH="1">
              <a:off x="2501" y="2036"/>
              <a:ext cx="51" cy="38"/>
            </a:xfrm>
            <a:prstGeom prst="straightConnector1">
              <a:avLst/>
            </a:prstGeom>
            <a:noFill/>
            <a:ln w="23800" cap="flat" cmpd="sng">
              <a:solidFill>
                <a:srgbClr val="D0D0D0"/>
              </a:solidFill>
              <a:prstDash val="solid"/>
              <a:round/>
              <a:headEnd type="none" w="med" len="med"/>
              <a:tailEnd type="none" w="med" len="med"/>
            </a:ln>
          </p:spPr>
        </p:cxnSp>
        <p:cxnSp>
          <p:nvCxnSpPr>
            <p:cNvPr id="1474" name="Google Shape;1474;p12"/>
            <p:cNvCxnSpPr/>
            <p:nvPr/>
          </p:nvCxnSpPr>
          <p:spPr>
            <a:xfrm rot="10800000" flipH="1">
              <a:off x="2494" y="2036"/>
              <a:ext cx="50" cy="38"/>
            </a:xfrm>
            <a:prstGeom prst="straightConnector1">
              <a:avLst/>
            </a:prstGeom>
            <a:noFill/>
            <a:ln w="23800" cap="flat" cmpd="sng">
              <a:solidFill>
                <a:srgbClr val="D2D2D2"/>
              </a:solidFill>
              <a:prstDash val="solid"/>
              <a:round/>
              <a:headEnd type="none" w="med" len="med"/>
              <a:tailEnd type="none" w="med" len="med"/>
            </a:ln>
          </p:spPr>
        </p:cxnSp>
        <p:cxnSp>
          <p:nvCxnSpPr>
            <p:cNvPr id="1475" name="Google Shape;1475;p12"/>
            <p:cNvCxnSpPr/>
            <p:nvPr/>
          </p:nvCxnSpPr>
          <p:spPr>
            <a:xfrm rot="10800000" flipH="1">
              <a:off x="2479" y="2036"/>
              <a:ext cx="51" cy="38"/>
            </a:xfrm>
            <a:prstGeom prst="straightConnector1">
              <a:avLst/>
            </a:prstGeom>
            <a:noFill/>
            <a:ln w="23800" cap="flat" cmpd="sng">
              <a:solidFill>
                <a:srgbClr val="D4D4D4"/>
              </a:solidFill>
              <a:prstDash val="solid"/>
              <a:round/>
              <a:headEnd type="none" w="med" len="med"/>
              <a:tailEnd type="none" w="med" len="med"/>
            </a:ln>
          </p:spPr>
        </p:cxnSp>
        <p:cxnSp>
          <p:nvCxnSpPr>
            <p:cNvPr id="1476" name="Google Shape;1476;p12"/>
            <p:cNvCxnSpPr/>
            <p:nvPr/>
          </p:nvCxnSpPr>
          <p:spPr>
            <a:xfrm rot="10800000" flipH="1">
              <a:off x="2464" y="2036"/>
              <a:ext cx="50" cy="38"/>
            </a:xfrm>
            <a:prstGeom prst="straightConnector1">
              <a:avLst/>
            </a:prstGeom>
            <a:noFill/>
            <a:ln w="23800" cap="flat" cmpd="sng">
              <a:solidFill>
                <a:srgbClr val="D6D6D6"/>
              </a:solidFill>
              <a:prstDash val="solid"/>
              <a:round/>
              <a:headEnd type="none" w="med" len="med"/>
              <a:tailEnd type="none" w="med" len="med"/>
            </a:ln>
          </p:spPr>
        </p:cxnSp>
        <p:cxnSp>
          <p:nvCxnSpPr>
            <p:cNvPr id="1477" name="Google Shape;1477;p12"/>
            <p:cNvCxnSpPr/>
            <p:nvPr/>
          </p:nvCxnSpPr>
          <p:spPr>
            <a:xfrm rot="10800000" flipH="1">
              <a:off x="2464" y="2036"/>
              <a:ext cx="50" cy="38"/>
            </a:xfrm>
            <a:prstGeom prst="straightConnector1">
              <a:avLst/>
            </a:prstGeom>
            <a:noFill/>
            <a:ln w="23800" cap="flat" cmpd="sng">
              <a:solidFill>
                <a:srgbClr val="D8D8D8"/>
              </a:solidFill>
              <a:prstDash val="solid"/>
              <a:round/>
              <a:headEnd type="none" w="med" len="med"/>
              <a:tailEnd type="none" w="med" len="med"/>
            </a:ln>
          </p:spPr>
        </p:cxnSp>
        <p:cxnSp>
          <p:nvCxnSpPr>
            <p:cNvPr id="1478" name="Google Shape;1478;p12"/>
            <p:cNvCxnSpPr/>
            <p:nvPr/>
          </p:nvCxnSpPr>
          <p:spPr>
            <a:xfrm rot="10800000" flipH="1">
              <a:off x="2450" y="2036"/>
              <a:ext cx="50" cy="38"/>
            </a:xfrm>
            <a:prstGeom prst="straightConnector1">
              <a:avLst/>
            </a:prstGeom>
            <a:noFill/>
            <a:ln w="23800" cap="flat" cmpd="sng">
              <a:solidFill>
                <a:srgbClr val="DADADA"/>
              </a:solidFill>
              <a:prstDash val="solid"/>
              <a:round/>
              <a:headEnd type="none" w="med" len="med"/>
              <a:tailEnd type="none" w="med" len="med"/>
            </a:ln>
          </p:spPr>
        </p:cxnSp>
        <p:cxnSp>
          <p:nvCxnSpPr>
            <p:cNvPr id="1479" name="Google Shape;1479;p12"/>
            <p:cNvCxnSpPr/>
            <p:nvPr/>
          </p:nvCxnSpPr>
          <p:spPr>
            <a:xfrm rot="10800000" flipH="1">
              <a:off x="2436" y="2036"/>
              <a:ext cx="50" cy="38"/>
            </a:xfrm>
            <a:prstGeom prst="straightConnector1">
              <a:avLst/>
            </a:prstGeom>
            <a:noFill/>
            <a:ln w="23800" cap="flat" cmpd="sng">
              <a:solidFill>
                <a:srgbClr val="DCDCDC"/>
              </a:solidFill>
              <a:prstDash val="solid"/>
              <a:round/>
              <a:headEnd type="none" w="med" len="med"/>
              <a:tailEnd type="none" w="med" len="med"/>
            </a:ln>
          </p:spPr>
        </p:cxnSp>
        <p:cxnSp>
          <p:nvCxnSpPr>
            <p:cNvPr id="1480" name="Google Shape;1480;p12"/>
            <p:cNvCxnSpPr/>
            <p:nvPr/>
          </p:nvCxnSpPr>
          <p:spPr>
            <a:xfrm rot="10800000" flipH="1">
              <a:off x="2427" y="2036"/>
              <a:ext cx="51" cy="38"/>
            </a:xfrm>
            <a:prstGeom prst="straightConnector1">
              <a:avLst/>
            </a:prstGeom>
            <a:noFill/>
            <a:ln w="23800" cap="flat" cmpd="sng">
              <a:solidFill>
                <a:srgbClr val="DEDEDE"/>
              </a:solidFill>
              <a:prstDash val="solid"/>
              <a:round/>
              <a:headEnd type="none" w="med" len="med"/>
              <a:tailEnd type="none" w="med" len="med"/>
            </a:ln>
          </p:spPr>
        </p:cxnSp>
        <p:cxnSp>
          <p:nvCxnSpPr>
            <p:cNvPr id="1481" name="Google Shape;1481;p12"/>
            <p:cNvCxnSpPr/>
            <p:nvPr/>
          </p:nvCxnSpPr>
          <p:spPr>
            <a:xfrm rot="10800000" flipH="1">
              <a:off x="2421" y="2036"/>
              <a:ext cx="50" cy="38"/>
            </a:xfrm>
            <a:prstGeom prst="straightConnector1">
              <a:avLst/>
            </a:prstGeom>
            <a:noFill/>
            <a:ln w="23800" cap="flat" cmpd="sng">
              <a:solidFill>
                <a:srgbClr val="E1E1E1"/>
              </a:solidFill>
              <a:prstDash val="solid"/>
              <a:round/>
              <a:headEnd type="none" w="med" len="med"/>
              <a:tailEnd type="none" w="med" len="med"/>
            </a:ln>
          </p:spPr>
        </p:cxnSp>
        <p:cxnSp>
          <p:nvCxnSpPr>
            <p:cNvPr id="1482" name="Google Shape;1482;p12"/>
            <p:cNvCxnSpPr/>
            <p:nvPr/>
          </p:nvCxnSpPr>
          <p:spPr>
            <a:xfrm rot="10800000" flipH="1">
              <a:off x="2406" y="2036"/>
              <a:ext cx="50" cy="38"/>
            </a:xfrm>
            <a:prstGeom prst="straightConnector1">
              <a:avLst/>
            </a:prstGeom>
            <a:noFill/>
            <a:ln w="23800" cap="flat" cmpd="sng">
              <a:solidFill>
                <a:srgbClr val="E3E3E3"/>
              </a:solidFill>
              <a:prstDash val="solid"/>
              <a:round/>
              <a:headEnd type="none" w="med" len="med"/>
              <a:tailEnd type="none" w="med" len="med"/>
            </a:ln>
          </p:spPr>
        </p:cxnSp>
        <p:cxnSp>
          <p:nvCxnSpPr>
            <p:cNvPr id="1483" name="Google Shape;1483;p12"/>
            <p:cNvCxnSpPr/>
            <p:nvPr/>
          </p:nvCxnSpPr>
          <p:spPr>
            <a:xfrm rot="10800000" flipH="1">
              <a:off x="2393" y="2036"/>
              <a:ext cx="50" cy="38"/>
            </a:xfrm>
            <a:prstGeom prst="straightConnector1">
              <a:avLst/>
            </a:prstGeom>
            <a:noFill/>
            <a:ln w="23800" cap="flat" cmpd="sng">
              <a:solidFill>
                <a:srgbClr val="E5E5E5"/>
              </a:solidFill>
              <a:prstDash val="solid"/>
              <a:round/>
              <a:headEnd type="none" w="med" len="med"/>
              <a:tailEnd type="none" w="med" len="med"/>
            </a:ln>
          </p:spPr>
        </p:cxnSp>
        <p:cxnSp>
          <p:nvCxnSpPr>
            <p:cNvPr id="1484" name="Google Shape;1484;p12"/>
            <p:cNvCxnSpPr/>
            <p:nvPr/>
          </p:nvCxnSpPr>
          <p:spPr>
            <a:xfrm rot="10800000" flipH="1">
              <a:off x="2393" y="2036"/>
              <a:ext cx="50" cy="38"/>
            </a:xfrm>
            <a:prstGeom prst="straightConnector1">
              <a:avLst/>
            </a:prstGeom>
            <a:noFill/>
            <a:ln w="23800" cap="flat" cmpd="sng">
              <a:solidFill>
                <a:srgbClr val="E7E7E7"/>
              </a:solidFill>
              <a:prstDash val="solid"/>
              <a:round/>
              <a:headEnd type="none" w="med" len="med"/>
              <a:tailEnd type="none" w="med" len="med"/>
            </a:ln>
          </p:spPr>
        </p:cxnSp>
        <p:cxnSp>
          <p:nvCxnSpPr>
            <p:cNvPr id="1485" name="Google Shape;1485;p12"/>
            <p:cNvCxnSpPr/>
            <p:nvPr/>
          </p:nvCxnSpPr>
          <p:spPr>
            <a:xfrm rot="10800000" flipH="1">
              <a:off x="2392" y="2036"/>
              <a:ext cx="35" cy="27"/>
            </a:xfrm>
            <a:prstGeom prst="straightConnector1">
              <a:avLst/>
            </a:prstGeom>
            <a:noFill/>
            <a:ln w="23800" cap="flat" cmpd="sng">
              <a:solidFill>
                <a:srgbClr val="E9E9E9"/>
              </a:solidFill>
              <a:prstDash val="solid"/>
              <a:round/>
              <a:headEnd type="none" w="med" len="med"/>
              <a:tailEnd type="none" w="med" len="med"/>
            </a:ln>
          </p:spPr>
        </p:cxnSp>
        <p:cxnSp>
          <p:nvCxnSpPr>
            <p:cNvPr id="1486" name="Google Shape;1486;p12"/>
            <p:cNvCxnSpPr/>
            <p:nvPr/>
          </p:nvCxnSpPr>
          <p:spPr>
            <a:xfrm rot="10800000" flipH="1">
              <a:off x="2392" y="2036"/>
              <a:ext cx="22" cy="17"/>
            </a:xfrm>
            <a:prstGeom prst="straightConnector1">
              <a:avLst/>
            </a:prstGeom>
            <a:noFill/>
            <a:ln w="23800" cap="flat" cmpd="sng">
              <a:solidFill>
                <a:srgbClr val="EBEBEB"/>
              </a:solidFill>
              <a:prstDash val="solid"/>
              <a:round/>
              <a:headEnd type="none" w="med" len="med"/>
              <a:tailEnd type="none" w="med" len="med"/>
            </a:ln>
          </p:spPr>
        </p:cxnSp>
        <p:cxnSp>
          <p:nvCxnSpPr>
            <p:cNvPr id="1487" name="Google Shape;1487;p12"/>
            <p:cNvCxnSpPr/>
            <p:nvPr/>
          </p:nvCxnSpPr>
          <p:spPr>
            <a:xfrm rot="10800000" flipH="1">
              <a:off x="2392" y="2036"/>
              <a:ext cx="22" cy="17"/>
            </a:xfrm>
            <a:prstGeom prst="straightConnector1">
              <a:avLst/>
            </a:prstGeom>
            <a:noFill/>
            <a:ln w="23800" cap="flat" cmpd="sng">
              <a:solidFill>
                <a:srgbClr val="EDEDED"/>
              </a:solidFill>
              <a:prstDash val="solid"/>
              <a:round/>
              <a:headEnd type="none" w="med" len="med"/>
              <a:tailEnd type="none" w="med" len="med"/>
            </a:ln>
          </p:spPr>
        </p:cxnSp>
        <p:cxnSp>
          <p:nvCxnSpPr>
            <p:cNvPr id="1488" name="Google Shape;1488;p12"/>
            <p:cNvCxnSpPr/>
            <p:nvPr/>
          </p:nvCxnSpPr>
          <p:spPr>
            <a:xfrm rot="10800000" flipH="1">
              <a:off x="2392" y="2036"/>
              <a:ext cx="7" cy="6"/>
            </a:xfrm>
            <a:prstGeom prst="straightConnector1">
              <a:avLst/>
            </a:prstGeom>
            <a:noFill/>
            <a:ln w="23800" cap="flat" cmpd="sng">
              <a:solidFill>
                <a:srgbClr val="EFEFEF"/>
              </a:solidFill>
              <a:prstDash val="solid"/>
              <a:round/>
              <a:headEnd type="none" w="med" len="med"/>
              <a:tailEnd type="none" w="med" len="med"/>
            </a:ln>
          </p:spPr>
        </p:cxnSp>
        <p:sp>
          <p:nvSpPr>
            <p:cNvPr id="1489" name="Google Shape;1489;p12"/>
            <p:cNvSpPr/>
            <p:nvPr/>
          </p:nvSpPr>
          <p:spPr>
            <a:xfrm>
              <a:off x="2370" y="2036"/>
              <a:ext cx="1172" cy="37"/>
            </a:xfrm>
            <a:custGeom>
              <a:avLst/>
              <a:gdLst/>
              <a:ahLst/>
              <a:cxnLst/>
              <a:rect l="l" t="t" r="r" b="b"/>
              <a:pathLst>
                <a:path w="1172" h="37" extrusionOk="0">
                  <a:moveTo>
                    <a:pt x="0" y="37"/>
                  </a:moveTo>
                  <a:lnTo>
                    <a:pt x="1034" y="37"/>
                  </a:lnTo>
                  <a:lnTo>
                    <a:pt x="1172" y="0"/>
                  </a:lnTo>
                  <a:lnTo>
                    <a:pt x="168" y="0"/>
                  </a:lnTo>
                  <a:lnTo>
                    <a:pt x="0" y="37"/>
                  </a:lnTo>
                  <a:close/>
                </a:path>
              </a:pathLst>
            </a:custGeom>
            <a:noFill/>
            <a:ln w="11100"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490" name="Google Shape;1490;p12"/>
            <p:cNvCxnSpPr/>
            <p:nvPr/>
          </p:nvCxnSpPr>
          <p:spPr>
            <a:xfrm>
              <a:off x="2748" y="1948"/>
              <a:ext cx="1" cy="109"/>
            </a:xfrm>
            <a:prstGeom prst="straightConnector1">
              <a:avLst/>
            </a:prstGeom>
            <a:noFill/>
            <a:ln w="33325" cap="flat" cmpd="sng">
              <a:solidFill>
                <a:srgbClr val="000000"/>
              </a:solidFill>
              <a:prstDash val="solid"/>
              <a:round/>
              <a:headEnd type="none" w="med" len="med"/>
              <a:tailEnd type="none" w="med" len="med"/>
            </a:ln>
          </p:spPr>
        </p:cxnSp>
        <p:cxnSp>
          <p:nvCxnSpPr>
            <p:cNvPr id="1491" name="Google Shape;1491;p12"/>
            <p:cNvCxnSpPr/>
            <p:nvPr/>
          </p:nvCxnSpPr>
          <p:spPr>
            <a:xfrm>
              <a:off x="2755" y="1948"/>
              <a:ext cx="1" cy="109"/>
            </a:xfrm>
            <a:prstGeom prst="straightConnector1">
              <a:avLst/>
            </a:prstGeom>
            <a:noFill/>
            <a:ln w="33325" cap="flat" cmpd="sng">
              <a:solidFill>
                <a:srgbClr val="0B0B0B"/>
              </a:solidFill>
              <a:prstDash val="solid"/>
              <a:round/>
              <a:headEnd type="none" w="med" len="med"/>
              <a:tailEnd type="none" w="med" len="med"/>
            </a:ln>
          </p:spPr>
        </p:cxnSp>
        <p:cxnSp>
          <p:nvCxnSpPr>
            <p:cNvPr id="1492" name="Google Shape;1492;p12"/>
            <p:cNvCxnSpPr/>
            <p:nvPr/>
          </p:nvCxnSpPr>
          <p:spPr>
            <a:xfrm>
              <a:off x="2763" y="1948"/>
              <a:ext cx="1" cy="109"/>
            </a:xfrm>
            <a:prstGeom prst="straightConnector1">
              <a:avLst/>
            </a:prstGeom>
            <a:noFill/>
            <a:ln w="33325" cap="flat" cmpd="sng">
              <a:solidFill>
                <a:srgbClr val="171717"/>
              </a:solidFill>
              <a:prstDash val="solid"/>
              <a:round/>
              <a:headEnd type="none" w="med" len="med"/>
              <a:tailEnd type="none" w="med" len="med"/>
            </a:ln>
          </p:spPr>
        </p:cxnSp>
        <p:cxnSp>
          <p:nvCxnSpPr>
            <p:cNvPr id="1493" name="Google Shape;1493;p12"/>
            <p:cNvCxnSpPr/>
            <p:nvPr/>
          </p:nvCxnSpPr>
          <p:spPr>
            <a:xfrm>
              <a:off x="2769" y="1948"/>
              <a:ext cx="1" cy="109"/>
            </a:xfrm>
            <a:prstGeom prst="straightConnector1">
              <a:avLst/>
            </a:prstGeom>
            <a:noFill/>
            <a:ln w="33325" cap="flat" cmpd="sng">
              <a:solidFill>
                <a:srgbClr val="222222"/>
              </a:solidFill>
              <a:prstDash val="solid"/>
              <a:round/>
              <a:headEnd type="none" w="med" len="med"/>
              <a:tailEnd type="none" w="med" len="med"/>
            </a:ln>
          </p:spPr>
        </p:cxnSp>
        <p:cxnSp>
          <p:nvCxnSpPr>
            <p:cNvPr id="1494" name="Google Shape;1494;p12"/>
            <p:cNvCxnSpPr/>
            <p:nvPr/>
          </p:nvCxnSpPr>
          <p:spPr>
            <a:xfrm>
              <a:off x="2777" y="1948"/>
              <a:ext cx="0" cy="109"/>
            </a:xfrm>
            <a:prstGeom prst="straightConnector1">
              <a:avLst/>
            </a:prstGeom>
            <a:noFill/>
            <a:ln w="33325" cap="flat" cmpd="sng">
              <a:solidFill>
                <a:srgbClr val="2E2E2E"/>
              </a:solidFill>
              <a:prstDash val="solid"/>
              <a:round/>
              <a:headEnd type="none" w="med" len="med"/>
              <a:tailEnd type="none" w="med" len="med"/>
            </a:ln>
          </p:spPr>
        </p:cxnSp>
        <p:cxnSp>
          <p:nvCxnSpPr>
            <p:cNvPr id="1495" name="Google Shape;1495;p12"/>
            <p:cNvCxnSpPr/>
            <p:nvPr/>
          </p:nvCxnSpPr>
          <p:spPr>
            <a:xfrm>
              <a:off x="2785" y="1948"/>
              <a:ext cx="0" cy="109"/>
            </a:xfrm>
            <a:prstGeom prst="straightConnector1">
              <a:avLst/>
            </a:prstGeom>
            <a:noFill/>
            <a:ln w="33325" cap="flat" cmpd="sng">
              <a:solidFill>
                <a:srgbClr val="3A3A3A"/>
              </a:solidFill>
              <a:prstDash val="solid"/>
              <a:round/>
              <a:headEnd type="none" w="med" len="med"/>
              <a:tailEnd type="none" w="med" len="med"/>
            </a:ln>
          </p:spPr>
        </p:cxnSp>
        <p:cxnSp>
          <p:nvCxnSpPr>
            <p:cNvPr id="1496" name="Google Shape;1496;p12"/>
            <p:cNvCxnSpPr/>
            <p:nvPr/>
          </p:nvCxnSpPr>
          <p:spPr>
            <a:xfrm>
              <a:off x="2792" y="1948"/>
              <a:ext cx="1" cy="109"/>
            </a:xfrm>
            <a:prstGeom prst="straightConnector1">
              <a:avLst/>
            </a:prstGeom>
            <a:noFill/>
            <a:ln w="33325" cap="flat" cmpd="sng">
              <a:solidFill>
                <a:srgbClr val="454545"/>
              </a:solidFill>
              <a:prstDash val="solid"/>
              <a:round/>
              <a:headEnd type="none" w="med" len="med"/>
              <a:tailEnd type="none" w="med" len="med"/>
            </a:ln>
          </p:spPr>
        </p:cxnSp>
        <p:cxnSp>
          <p:nvCxnSpPr>
            <p:cNvPr id="1497" name="Google Shape;1497;p12"/>
            <p:cNvCxnSpPr/>
            <p:nvPr/>
          </p:nvCxnSpPr>
          <p:spPr>
            <a:xfrm>
              <a:off x="2799" y="1948"/>
              <a:ext cx="1" cy="109"/>
            </a:xfrm>
            <a:prstGeom prst="straightConnector1">
              <a:avLst/>
            </a:prstGeom>
            <a:noFill/>
            <a:ln w="33325" cap="flat" cmpd="sng">
              <a:solidFill>
                <a:srgbClr val="515151"/>
              </a:solidFill>
              <a:prstDash val="solid"/>
              <a:round/>
              <a:headEnd type="none" w="med" len="med"/>
              <a:tailEnd type="none" w="med" len="med"/>
            </a:ln>
          </p:spPr>
        </p:cxnSp>
        <p:cxnSp>
          <p:nvCxnSpPr>
            <p:cNvPr id="1498" name="Google Shape;1498;p12"/>
            <p:cNvCxnSpPr/>
            <p:nvPr/>
          </p:nvCxnSpPr>
          <p:spPr>
            <a:xfrm>
              <a:off x="2806" y="1948"/>
              <a:ext cx="1" cy="109"/>
            </a:xfrm>
            <a:prstGeom prst="straightConnector1">
              <a:avLst/>
            </a:prstGeom>
            <a:noFill/>
            <a:ln w="33325" cap="flat" cmpd="sng">
              <a:solidFill>
                <a:srgbClr val="5D5D5D"/>
              </a:solidFill>
              <a:prstDash val="solid"/>
              <a:round/>
              <a:headEnd type="none" w="med" len="med"/>
              <a:tailEnd type="none" w="med" len="med"/>
            </a:ln>
          </p:spPr>
        </p:cxnSp>
        <p:cxnSp>
          <p:nvCxnSpPr>
            <p:cNvPr id="1499" name="Google Shape;1499;p12"/>
            <p:cNvCxnSpPr/>
            <p:nvPr/>
          </p:nvCxnSpPr>
          <p:spPr>
            <a:xfrm>
              <a:off x="2813" y="1948"/>
              <a:ext cx="1" cy="109"/>
            </a:xfrm>
            <a:prstGeom prst="straightConnector1">
              <a:avLst/>
            </a:prstGeom>
            <a:noFill/>
            <a:ln w="33325" cap="flat" cmpd="sng">
              <a:solidFill>
                <a:srgbClr val="686868"/>
              </a:solidFill>
              <a:prstDash val="solid"/>
              <a:round/>
              <a:headEnd type="none" w="med" len="med"/>
              <a:tailEnd type="none" w="med" len="med"/>
            </a:ln>
          </p:spPr>
        </p:cxnSp>
        <p:cxnSp>
          <p:nvCxnSpPr>
            <p:cNvPr id="1500" name="Google Shape;1500;p12"/>
            <p:cNvCxnSpPr/>
            <p:nvPr/>
          </p:nvCxnSpPr>
          <p:spPr>
            <a:xfrm>
              <a:off x="2820" y="1948"/>
              <a:ext cx="1" cy="109"/>
            </a:xfrm>
            <a:prstGeom prst="straightConnector1">
              <a:avLst/>
            </a:prstGeom>
            <a:noFill/>
            <a:ln w="33325" cap="flat" cmpd="sng">
              <a:solidFill>
                <a:srgbClr val="747474"/>
              </a:solidFill>
              <a:prstDash val="solid"/>
              <a:round/>
              <a:headEnd type="none" w="med" len="med"/>
              <a:tailEnd type="none" w="med" len="med"/>
            </a:ln>
          </p:spPr>
        </p:cxnSp>
        <p:cxnSp>
          <p:nvCxnSpPr>
            <p:cNvPr id="1501" name="Google Shape;1501;p12"/>
            <p:cNvCxnSpPr/>
            <p:nvPr/>
          </p:nvCxnSpPr>
          <p:spPr>
            <a:xfrm>
              <a:off x="2829" y="1948"/>
              <a:ext cx="0" cy="109"/>
            </a:xfrm>
            <a:prstGeom prst="straightConnector1">
              <a:avLst/>
            </a:prstGeom>
            <a:noFill/>
            <a:ln w="33325" cap="flat" cmpd="sng">
              <a:solidFill>
                <a:srgbClr val="7F7F7F"/>
              </a:solidFill>
              <a:prstDash val="solid"/>
              <a:round/>
              <a:headEnd type="none" w="med" len="med"/>
              <a:tailEnd type="none" w="med" len="med"/>
            </a:ln>
          </p:spPr>
        </p:cxnSp>
        <p:cxnSp>
          <p:nvCxnSpPr>
            <p:cNvPr id="1502" name="Google Shape;1502;p12"/>
            <p:cNvCxnSpPr/>
            <p:nvPr/>
          </p:nvCxnSpPr>
          <p:spPr>
            <a:xfrm>
              <a:off x="2836" y="1948"/>
              <a:ext cx="1" cy="109"/>
            </a:xfrm>
            <a:prstGeom prst="straightConnector1">
              <a:avLst/>
            </a:prstGeom>
            <a:noFill/>
            <a:ln w="33325" cap="flat" cmpd="sng">
              <a:solidFill>
                <a:srgbClr val="8B8B8B"/>
              </a:solidFill>
              <a:prstDash val="solid"/>
              <a:round/>
              <a:headEnd type="none" w="med" len="med"/>
              <a:tailEnd type="none" w="med" len="med"/>
            </a:ln>
          </p:spPr>
        </p:cxnSp>
        <p:cxnSp>
          <p:nvCxnSpPr>
            <p:cNvPr id="1503" name="Google Shape;1503;p12"/>
            <p:cNvCxnSpPr/>
            <p:nvPr/>
          </p:nvCxnSpPr>
          <p:spPr>
            <a:xfrm>
              <a:off x="2842" y="1948"/>
              <a:ext cx="1" cy="109"/>
            </a:xfrm>
            <a:prstGeom prst="straightConnector1">
              <a:avLst/>
            </a:prstGeom>
            <a:noFill/>
            <a:ln w="33325" cap="flat" cmpd="sng">
              <a:solidFill>
                <a:srgbClr val="979797"/>
              </a:solidFill>
              <a:prstDash val="solid"/>
              <a:round/>
              <a:headEnd type="none" w="med" len="med"/>
              <a:tailEnd type="none" w="med" len="med"/>
            </a:ln>
          </p:spPr>
        </p:cxnSp>
        <p:cxnSp>
          <p:nvCxnSpPr>
            <p:cNvPr id="1504" name="Google Shape;1504;p12"/>
            <p:cNvCxnSpPr/>
            <p:nvPr/>
          </p:nvCxnSpPr>
          <p:spPr>
            <a:xfrm>
              <a:off x="2850" y="1948"/>
              <a:ext cx="1" cy="109"/>
            </a:xfrm>
            <a:prstGeom prst="straightConnector1">
              <a:avLst/>
            </a:prstGeom>
            <a:noFill/>
            <a:ln w="33325" cap="flat" cmpd="sng">
              <a:solidFill>
                <a:srgbClr val="A2A2A2"/>
              </a:solidFill>
              <a:prstDash val="solid"/>
              <a:round/>
              <a:headEnd type="none" w="med" len="med"/>
              <a:tailEnd type="none" w="med" len="med"/>
            </a:ln>
          </p:spPr>
        </p:cxnSp>
        <p:cxnSp>
          <p:nvCxnSpPr>
            <p:cNvPr id="1505" name="Google Shape;1505;p12"/>
            <p:cNvCxnSpPr/>
            <p:nvPr/>
          </p:nvCxnSpPr>
          <p:spPr>
            <a:xfrm>
              <a:off x="2857" y="1948"/>
              <a:ext cx="1" cy="109"/>
            </a:xfrm>
            <a:prstGeom prst="straightConnector1">
              <a:avLst/>
            </a:prstGeom>
            <a:noFill/>
            <a:ln w="33325" cap="flat" cmpd="sng">
              <a:solidFill>
                <a:srgbClr val="AEAEAE"/>
              </a:solidFill>
              <a:prstDash val="solid"/>
              <a:round/>
              <a:headEnd type="none" w="med" len="med"/>
              <a:tailEnd type="none" w="med" len="med"/>
            </a:ln>
          </p:spPr>
        </p:cxnSp>
        <p:cxnSp>
          <p:nvCxnSpPr>
            <p:cNvPr id="1506" name="Google Shape;1506;p12"/>
            <p:cNvCxnSpPr/>
            <p:nvPr/>
          </p:nvCxnSpPr>
          <p:spPr>
            <a:xfrm>
              <a:off x="2864" y="1948"/>
              <a:ext cx="1" cy="109"/>
            </a:xfrm>
            <a:prstGeom prst="straightConnector1">
              <a:avLst/>
            </a:prstGeom>
            <a:noFill/>
            <a:ln w="33325" cap="flat" cmpd="sng">
              <a:solidFill>
                <a:srgbClr val="BABABA"/>
              </a:solidFill>
              <a:prstDash val="solid"/>
              <a:round/>
              <a:headEnd type="none" w="med" len="med"/>
              <a:tailEnd type="none" w="med" len="med"/>
            </a:ln>
          </p:spPr>
        </p:cxnSp>
        <p:cxnSp>
          <p:nvCxnSpPr>
            <p:cNvPr id="1507" name="Google Shape;1507;p12"/>
            <p:cNvCxnSpPr/>
            <p:nvPr/>
          </p:nvCxnSpPr>
          <p:spPr>
            <a:xfrm>
              <a:off x="2872" y="1948"/>
              <a:ext cx="1" cy="109"/>
            </a:xfrm>
            <a:prstGeom prst="straightConnector1">
              <a:avLst/>
            </a:prstGeom>
            <a:noFill/>
            <a:ln w="33325" cap="flat" cmpd="sng">
              <a:solidFill>
                <a:srgbClr val="C5C5C5"/>
              </a:solidFill>
              <a:prstDash val="solid"/>
              <a:round/>
              <a:headEnd type="none" w="med" len="med"/>
              <a:tailEnd type="none" w="med" len="med"/>
            </a:ln>
          </p:spPr>
        </p:cxnSp>
        <p:cxnSp>
          <p:nvCxnSpPr>
            <p:cNvPr id="1508" name="Google Shape;1508;p12"/>
            <p:cNvCxnSpPr/>
            <p:nvPr/>
          </p:nvCxnSpPr>
          <p:spPr>
            <a:xfrm>
              <a:off x="2880" y="1948"/>
              <a:ext cx="0" cy="109"/>
            </a:xfrm>
            <a:prstGeom prst="straightConnector1">
              <a:avLst/>
            </a:prstGeom>
            <a:noFill/>
            <a:ln w="33325" cap="flat" cmpd="sng">
              <a:solidFill>
                <a:srgbClr val="D1D1D1"/>
              </a:solidFill>
              <a:prstDash val="solid"/>
              <a:round/>
              <a:headEnd type="none" w="med" len="med"/>
              <a:tailEnd type="none" w="med" len="med"/>
            </a:ln>
          </p:spPr>
        </p:cxnSp>
        <p:cxnSp>
          <p:nvCxnSpPr>
            <p:cNvPr id="1509" name="Google Shape;1509;p12"/>
            <p:cNvCxnSpPr/>
            <p:nvPr/>
          </p:nvCxnSpPr>
          <p:spPr>
            <a:xfrm>
              <a:off x="2886" y="1948"/>
              <a:ext cx="1" cy="109"/>
            </a:xfrm>
            <a:prstGeom prst="straightConnector1">
              <a:avLst/>
            </a:prstGeom>
            <a:noFill/>
            <a:ln w="33325" cap="flat" cmpd="sng">
              <a:solidFill>
                <a:srgbClr val="DDDDDD"/>
              </a:solidFill>
              <a:prstDash val="solid"/>
              <a:round/>
              <a:headEnd type="none" w="med" len="med"/>
              <a:tailEnd type="none" w="med" len="med"/>
            </a:ln>
          </p:spPr>
        </p:cxnSp>
        <p:cxnSp>
          <p:nvCxnSpPr>
            <p:cNvPr id="1510" name="Google Shape;1510;p12"/>
            <p:cNvCxnSpPr/>
            <p:nvPr/>
          </p:nvCxnSpPr>
          <p:spPr>
            <a:xfrm>
              <a:off x="2893" y="1948"/>
              <a:ext cx="1" cy="109"/>
            </a:xfrm>
            <a:prstGeom prst="straightConnector1">
              <a:avLst/>
            </a:prstGeom>
            <a:noFill/>
            <a:ln w="33325" cap="flat" cmpd="sng">
              <a:solidFill>
                <a:srgbClr val="E8E8E8"/>
              </a:solidFill>
              <a:prstDash val="solid"/>
              <a:round/>
              <a:headEnd type="none" w="med" len="med"/>
              <a:tailEnd type="none" w="med" len="med"/>
            </a:ln>
          </p:spPr>
        </p:cxnSp>
        <p:cxnSp>
          <p:nvCxnSpPr>
            <p:cNvPr id="1511" name="Google Shape;1511;p12"/>
            <p:cNvCxnSpPr/>
            <p:nvPr/>
          </p:nvCxnSpPr>
          <p:spPr>
            <a:xfrm>
              <a:off x="2901" y="1948"/>
              <a:ext cx="1" cy="109"/>
            </a:xfrm>
            <a:prstGeom prst="straightConnector1">
              <a:avLst/>
            </a:prstGeom>
            <a:noFill/>
            <a:ln w="33325" cap="flat" cmpd="sng">
              <a:solidFill>
                <a:srgbClr val="F4F4F4"/>
              </a:solidFill>
              <a:prstDash val="solid"/>
              <a:round/>
              <a:headEnd type="none" w="med" len="med"/>
              <a:tailEnd type="none" w="med" len="med"/>
            </a:ln>
          </p:spPr>
        </p:cxnSp>
        <p:cxnSp>
          <p:nvCxnSpPr>
            <p:cNvPr id="1512" name="Google Shape;1512;p12"/>
            <p:cNvCxnSpPr/>
            <p:nvPr/>
          </p:nvCxnSpPr>
          <p:spPr>
            <a:xfrm>
              <a:off x="2908" y="1948"/>
              <a:ext cx="1" cy="109"/>
            </a:xfrm>
            <a:prstGeom prst="straightConnector1">
              <a:avLst/>
            </a:prstGeom>
            <a:noFill/>
            <a:ln w="33325" cap="flat" cmpd="sng">
              <a:solidFill>
                <a:srgbClr val="FFFFFF"/>
              </a:solidFill>
              <a:prstDash val="solid"/>
              <a:round/>
              <a:headEnd type="none" w="med" len="med"/>
              <a:tailEnd type="none" w="med" len="med"/>
            </a:ln>
          </p:spPr>
        </p:cxnSp>
        <p:sp>
          <p:nvSpPr>
            <p:cNvPr id="1513" name="Google Shape;1513;p12"/>
            <p:cNvSpPr/>
            <p:nvPr/>
          </p:nvSpPr>
          <p:spPr>
            <a:xfrm>
              <a:off x="2744" y="1951"/>
              <a:ext cx="164" cy="110"/>
            </a:xfrm>
            <a:custGeom>
              <a:avLst/>
              <a:gdLst/>
              <a:ahLst/>
              <a:cxnLst/>
              <a:rect l="l" t="t" r="r" b="b"/>
              <a:pathLst>
                <a:path w="1464" h="976" extrusionOk="0">
                  <a:moveTo>
                    <a:pt x="0" y="970"/>
                  </a:moveTo>
                  <a:cubicBezTo>
                    <a:pt x="6" y="434"/>
                    <a:pt x="660" y="0"/>
                    <a:pt x="1464" y="0"/>
                  </a:cubicBezTo>
                  <a:lnTo>
                    <a:pt x="1464" y="976"/>
                  </a:lnTo>
                  <a:lnTo>
                    <a:pt x="0" y="97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sp>
          <p:nvSpPr>
            <p:cNvPr id="1514" name="Google Shape;1514;p12"/>
            <p:cNvSpPr/>
            <p:nvPr/>
          </p:nvSpPr>
          <p:spPr>
            <a:xfrm>
              <a:off x="2744" y="1951"/>
              <a:ext cx="164" cy="109"/>
            </a:xfrm>
            <a:custGeom>
              <a:avLst/>
              <a:gdLst/>
              <a:ahLst/>
              <a:cxnLst/>
              <a:rect l="l" t="t" r="r" b="b"/>
              <a:pathLst>
                <a:path w="164" h="109" extrusionOk="0">
                  <a:moveTo>
                    <a:pt x="0" y="109"/>
                  </a:moveTo>
                  <a:cubicBezTo>
                    <a:pt x="1" y="49"/>
                    <a:pt x="74" y="0"/>
                    <a:pt x="164" y="0"/>
                  </a:cubicBezTo>
                </a:path>
              </a:pathLst>
            </a:custGeom>
            <a:noFill/>
            <a:ln w="11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515" name="Google Shape;1515;p12"/>
            <p:cNvCxnSpPr/>
            <p:nvPr/>
          </p:nvCxnSpPr>
          <p:spPr>
            <a:xfrm>
              <a:off x="2908" y="1953"/>
              <a:ext cx="1" cy="104"/>
            </a:xfrm>
            <a:prstGeom prst="straightConnector1">
              <a:avLst/>
            </a:prstGeom>
            <a:noFill/>
            <a:ln w="33325" cap="flat" cmpd="sng">
              <a:solidFill>
                <a:srgbClr val="FFFFFF"/>
              </a:solidFill>
              <a:prstDash val="solid"/>
              <a:round/>
              <a:headEnd type="none" w="med" len="med"/>
              <a:tailEnd type="none" w="med" len="med"/>
            </a:ln>
          </p:spPr>
        </p:cxnSp>
        <p:cxnSp>
          <p:nvCxnSpPr>
            <p:cNvPr id="1516" name="Google Shape;1516;p12"/>
            <p:cNvCxnSpPr/>
            <p:nvPr/>
          </p:nvCxnSpPr>
          <p:spPr>
            <a:xfrm>
              <a:off x="2915" y="1953"/>
              <a:ext cx="1" cy="104"/>
            </a:xfrm>
            <a:prstGeom prst="straightConnector1">
              <a:avLst/>
            </a:prstGeom>
            <a:noFill/>
            <a:ln w="33325" cap="flat" cmpd="sng">
              <a:solidFill>
                <a:srgbClr val="F3F3F3"/>
              </a:solidFill>
              <a:prstDash val="solid"/>
              <a:round/>
              <a:headEnd type="none" w="med" len="med"/>
              <a:tailEnd type="none" w="med" len="med"/>
            </a:ln>
          </p:spPr>
        </p:cxnSp>
        <p:cxnSp>
          <p:nvCxnSpPr>
            <p:cNvPr id="1517" name="Google Shape;1517;p12"/>
            <p:cNvCxnSpPr/>
            <p:nvPr/>
          </p:nvCxnSpPr>
          <p:spPr>
            <a:xfrm>
              <a:off x="2923" y="1953"/>
              <a:ext cx="0" cy="104"/>
            </a:xfrm>
            <a:prstGeom prst="straightConnector1">
              <a:avLst/>
            </a:prstGeom>
            <a:noFill/>
            <a:ln w="33325" cap="flat" cmpd="sng">
              <a:solidFill>
                <a:srgbClr val="E7E7E7"/>
              </a:solidFill>
              <a:prstDash val="solid"/>
              <a:round/>
              <a:headEnd type="none" w="med" len="med"/>
              <a:tailEnd type="none" w="med" len="med"/>
            </a:ln>
          </p:spPr>
        </p:cxnSp>
        <p:cxnSp>
          <p:nvCxnSpPr>
            <p:cNvPr id="1518" name="Google Shape;1518;p12"/>
            <p:cNvCxnSpPr/>
            <p:nvPr/>
          </p:nvCxnSpPr>
          <p:spPr>
            <a:xfrm>
              <a:off x="2930" y="1953"/>
              <a:ext cx="1" cy="104"/>
            </a:xfrm>
            <a:prstGeom prst="straightConnector1">
              <a:avLst/>
            </a:prstGeom>
            <a:noFill/>
            <a:ln w="33325" cap="flat" cmpd="sng">
              <a:solidFill>
                <a:srgbClr val="DBDBDB"/>
              </a:solidFill>
              <a:prstDash val="solid"/>
              <a:round/>
              <a:headEnd type="none" w="med" len="med"/>
              <a:tailEnd type="none" w="med" len="med"/>
            </a:ln>
          </p:spPr>
        </p:cxnSp>
        <p:cxnSp>
          <p:nvCxnSpPr>
            <p:cNvPr id="1519" name="Google Shape;1519;p12"/>
            <p:cNvCxnSpPr/>
            <p:nvPr/>
          </p:nvCxnSpPr>
          <p:spPr>
            <a:xfrm>
              <a:off x="2937" y="1953"/>
              <a:ext cx="1" cy="104"/>
            </a:xfrm>
            <a:prstGeom prst="straightConnector1">
              <a:avLst/>
            </a:prstGeom>
            <a:noFill/>
            <a:ln w="33325" cap="flat" cmpd="sng">
              <a:solidFill>
                <a:srgbClr val="CFCFCF"/>
              </a:solidFill>
              <a:prstDash val="solid"/>
              <a:round/>
              <a:headEnd type="none" w="med" len="med"/>
              <a:tailEnd type="none" w="med" len="med"/>
            </a:ln>
          </p:spPr>
        </p:cxnSp>
        <p:cxnSp>
          <p:nvCxnSpPr>
            <p:cNvPr id="1520" name="Google Shape;1520;p12"/>
            <p:cNvCxnSpPr/>
            <p:nvPr/>
          </p:nvCxnSpPr>
          <p:spPr>
            <a:xfrm>
              <a:off x="2945" y="1953"/>
              <a:ext cx="1" cy="104"/>
            </a:xfrm>
            <a:prstGeom prst="straightConnector1">
              <a:avLst/>
            </a:prstGeom>
            <a:noFill/>
            <a:ln w="33325" cap="flat" cmpd="sng">
              <a:solidFill>
                <a:srgbClr val="C3C3C3"/>
              </a:solidFill>
              <a:prstDash val="solid"/>
              <a:round/>
              <a:headEnd type="none" w="med" len="med"/>
              <a:tailEnd type="none" w="med" len="med"/>
            </a:ln>
          </p:spPr>
        </p:cxnSp>
        <p:cxnSp>
          <p:nvCxnSpPr>
            <p:cNvPr id="1521" name="Google Shape;1521;p12"/>
            <p:cNvCxnSpPr/>
            <p:nvPr/>
          </p:nvCxnSpPr>
          <p:spPr>
            <a:xfrm>
              <a:off x="2952" y="1953"/>
              <a:ext cx="1" cy="104"/>
            </a:xfrm>
            <a:prstGeom prst="straightConnector1">
              <a:avLst/>
            </a:prstGeom>
            <a:noFill/>
            <a:ln w="33325" cap="flat" cmpd="sng">
              <a:solidFill>
                <a:srgbClr val="B6B6B6"/>
              </a:solidFill>
              <a:prstDash val="solid"/>
              <a:round/>
              <a:headEnd type="none" w="med" len="med"/>
              <a:tailEnd type="none" w="med" len="med"/>
            </a:ln>
          </p:spPr>
        </p:cxnSp>
        <p:cxnSp>
          <p:nvCxnSpPr>
            <p:cNvPr id="1522" name="Google Shape;1522;p12"/>
            <p:cNvCxnSpPr/>
            <p:nvPr/>
          </p:nvCxnSpPr>
          <p:spPr>
            <a:xfrm>
              <a:off x="2958" y="1953"/>
              <a:ext cx="1" cy="104"/>
            </a:xfrm>
            <a:prstGeom prst="straightConnector1">
              <a:avLst/>
            </a:prstGeom>
            <a:noFill/>
            <a:ln w="33325" cap="flat" cmpd="sng">
              <a:solidFill>
                <a:srgbClr val="AAAAAA"/>
              </a:solidFill>
              <a:prstDash val="solid"/>
              <a:round/>
              <a:headEnd type="none" w="med" len="med"/>
              <a:tailEnd type="none" w="med" len="med"/>
            </a:ln>
          </p:spPr>
        </p:cxnSp>
        <p:cxnSp>
          <p:nvCxnSpPr>
            <p:cNvPr id="1523" name="Google Shape;1523;p12"/>
            <p:cNvCxnSpPr/>
            <p:nvPr/>
          </p:nvCxnSpPr>
          <p:spPr>
            <a:xfrm>
              <a:off x="2967" y="1953"/>
              <a:ext cx="0" cy="104"/>
            </a:xfrm>
            <a:prstGeom prst="straightConnector1">
              <a:avLst/>
            </a:prstGeom>
            <a:noFill/>
            <a:ln w="33325" cap="flat" cmpd="sng">
              <a:solidFill>
                <a:srgbClr val="9E9E9E"/>
              </a:solidFill>
              <a:prstDash val="solid"/>
              <a:round/>
              <a:headEnd type="none" w="med" len="med"/>
              <a:tailEnd type="none" w="med" len="med"/>
            </a:ln>
          </p:spPr>
        </p:cxnSp>
        <p:cxnSp>
          <p:nvCxnSpPr>
            <p:cNvPr id="1524" name="Google Shape;1524;p12"/>
            <p:cNvCxnSpPr/>
            <p:nvPr/>
          </p:nvCxnSpPr>
          <p:spPr>
            <a:xfrm>
              <a:off x="2974" y="1953"/>
              <a:ext cx="1" cy="104"/>
            </a:xfrm>
            <a:prstGeom prst="straightConnector1">
              <a:avLst/>
            </a:prstGeom>
            <a:noFill/>
            <a:ln w="33325" cap="flat" cmpd="sng">
              <a:solidFill>
                <a:srgbClr val="929292"/>
              </a:solidFill>
              <a:prstDash val="solid"/>
              <a:round/>
              <a:headEnd type="none" w="med" len="med"/>
              <a:tailEnd type="none" w="med" len="med"/>
            </a:ln>
          </p:spPr>
        </p:cxnSp>
        <p:cxnSp>
          <p:nvCxnSpPr>
            <p:cNvPr id="1525" name="Google Shape;1525;p12"/>
            <p:cNvCxnSpPr/>
            <p:nvPr/>
          </p:nvCxnSpPr>
          <p:spPr>
            <a:xfrm>
              <a:off x="2981" y="1953"/>
              <a:ext cx="1" cy="104"/>
            </a:xfrm>
            <a:prstGeom prst="straightConnector1">
              <a:avLst/>
            </a:prstGeom>
            <a:noFill/>
            <a:ln w="33325" cap="flat" cmpd="sng">
              <a:solidFill>
                <a:srgbClr val="868686"/>
              </a:solidFill>
              <a:prstDash val="solid"/>
              <a:round/>
              <a:headEnd type="none" w="med" len="med"/>
              <a:tailEnd type="none" w="med" len="med"/>
            </a:ln>
          </p:spPr>
        </p:cxnSp>
        <p:cxnSp>
          <p:nvCxnSpPr>
            <p:cNvPr id="1526" name="Google Shape;1526;p12"/>
            <p:cNvCxnSpPr/>
            <p:nvPr/>
          </p:nvCxnSpPr>
          <p:spPr>
            <a:xfrm>
              <a:off x="2989" y="1953"/>
              <a:ext cx="1" cy="104"/>
            </a:xfrm>
            <a:prstGeom prst="straightConnector1">
              <a:avLst/>
            </a:prstGeom>
            <a:noFill/>
            <a:ln w="33325" cap="flat" cmpd="sng">
              <a:solidFill>
                <a:srgbClr val="797979"/>
              </a:solidFill>
              <a:prstDash val="solid"/>
              <a:round/>
              <a:headEnd type="none" w="med" len="med"/>
              <a:tailEnd type="none" w="med" len="med"/>
            </a:ln>
          </p:spPr>
        </p:cxnSp>
        <p:cxnSp>
          <p:nvCxnSpPr>
            <p:cNvPr id="1527" name="Google Shape;1527;p12"/>
            <p:cNvCxnSpPr/>
            <p:nvPr/>
          </p:nvCxnSpPr>
          <p:spPr>
            <a:xfrm>
              <a:off x="2995" y="1953"/>
              <a:ext cx="1" cy="104"/>
            </a:xfrm>
            <a:prstGeom prst="straightConnector1">
              <a:avLst/>
            </a:prstGeom>
            <a:noFill/>
            <a:ln w="33325" cap="flat" cmpd="sng">
              <a:solidFill>
                <a:srgbClr val="6D6D6D"/>
              </a:solidFill>
              <a:prstDash val="solid"/>
              <a:round/>
              <a:headEnd type="none" w="med" len="med"/>
              <a:tailEnd type="none" w="med" len="med"/>
            </a:ln>
          </p:spPr>
        </p:cxnSp>
        <p:cxnSp>
          <p:nvCxnSpPr>
            <p:cNvPr id="1528" name="Google Shape;1528;p12"/>
            <p:cNvCxnSpPr/>
            <p:nvPr/>
          </p:nvCxnSpPr>
          <p:spPr>
            <a:xfrm>
              <a:off x="3002" y="1953"/>
              <a:ext cx="1" cy="104"/>
            </a:xfrm>
            <a:prstGeom prst="straightConnector1">
              <a:avLst/>
            </a:prstGeom>
            <a:noFill/>
            <a:ln w="33325" cap="flat" cmpd="sng">
              <a:solidFill>
                <a:srgbClr val="616161"/>
              </a:solidFill>
              <a:prstDash val="solid"/>
              <a:round/>
              <a:headEnd type="none" w="med" len="med"/>
              <a:tailEnd type="none" w="med" len="med"/>
            </a:ln>
          </p:spPr>
        </p:cxnSp>
        <p:cxnSp>
          <p:nvCxnSpPr>
            <p:cNvPr id="1529" name="Google Shape;1529;p12"/>
            <p:cNvCxnSpPr/>
            <p:nvPr/>
          </p:nvCxnSpPr>
          <p:spPr>
            <a:xfrm>
              <a:off x="3010" y="1953"/>
              <a:ext cx="1" cy="104"/>
            </a:xfrm>
            <a:prstGeom prst="straightConnector1">
              <a:avLst/>
            </a:prstGeom>
            <a:noFill/>
            <a:ln w="33325" cap="flat" cmpd="sng">
              <a:solidFill>
                <a:srgbClr val="555555"/>
              </a:solidFill>
              <a:prstDash val="solid"/>
              <a:round/>
              <a:headEnd type="none" w="med" len="med"/>
              <a:tailEnd type="none" w="med" len="med"/>
            </a:ln>
          </p:spPr>
        </p:cxnSp>
        <p:cxnSp>
          <p:nvCxnSpPr>
            <p:cNvPr id="1530" name="Google Shape;1530;p12"/>
            <p:cNvCxnSpPr/>
            <p:nvPr/>
          </p:nvCxnSpPr>
          <p:spPr>
            <a:xfrm>
              <a:off x="3018" y="1953"/>
              <a:ext cx="0" cy="104"/>
            </a:xfrm>
            <a:prstGeom prst="straightConnector1">
              <a:avLst/>
            </a:prstGeom>
            <a:noFill/>
            <a:ln w="33325" cap="flat" cmpd="sng">
              <a:solidFill>
                <a:srgbClr val="494949"/>
              </a:solidFill>
              <a:prstDash val="solid"/>
              <a:round/>
              <a:headEnd type="none" w="med" len="med"/>
              <a:tailEnd type="none" w="med" len="med"/>
            </a:ln>
          </p:spPr>
        </p:cxnSp>
        <p:cxnSp>
          <p:nvCxnSpPr>
            <p:cNvPr id="1531" name="Google Shape;1531;p12"/>
            <p:cNvCxnSpPr/>
            <p:nvPr/>
          </p:nvCxnSpPr>
          <p:spPr>
            <a:xfrm>
              <a:off x="3025" y="1953"/>
              <a:ext cx="1" cy="104"/>
            </a:xfrm>
            <a:prstGeom prst="straightConnector1">
              <a:avLst/>
            </a:prstGeom>
            <a:noFill/>
            <a:ln w="33325" cap="flat" cmpd="sng">
              <a:solidFill>
                <a:srgbClr val="3C3C3C"/>
              </a:solidFill>
              <a:prstDash val="solid"/>
              <a:round/>
              <a:headEnd type="none" w="med" len="med"/>
              <a:tailEnd type="none" w="med" len="med"/>
            </a:ln>
          </p:spPr>
        </p:cxnSp>
        <p:cxnSp>
          <p:nvCxnSpPr>
            <p:cNvPr id="1532" name="Google Shape;1532;p12"/>
            <p:cNvCxnSpPr/>
            <p:nvPr/>
          </p:nvCxnSpPr>
          <p:spPr>
            <a:xfrm>
              <a:off x="3031" y="1953"/>
              <a:ext cx="1" cy="104"/>
            </a:xfrm>
            <a:prstGeom prst="straightConnector1">
              <a:avLst/>
            </a:prstGeom>
            <a:noFill/>
            <a:ln w="33325" cap="flat" cmpd="sng">
              <a:solidFill>
                <a:srgbClr val="303030"/>
              </a:solidFill>
              <a:prstDash val="solid"/>
              <a:round/>
              <a:headEnd type="none" w="med" len="med"/>
              <a:tailEnd type="none" w="med" len="med"/>
            </a:ln>
          </p:spPr>
        </p:cxnSp>
        <p:cxnSp>
          <p:nvCxnSpPr>
            <p:cNvPr id="1533" name="Google Shape;1533;p12"/>
            <p:cNvCxnSpPr/>
            <p:nvPr/>
          </p:nvCxnSpPr>
          <p:spPr>
            <a:xfrm>
              <a:off x="3039" y="1953"/>
              <a:ext cx="1" cy="104"/>
            </a:xfrm>
            <a:prstGeom prst="straightConnector1">
              <a:avLst/>
            </a:prstGeom>
            <a:noFill/>
            <a:ln w="33325" cap="flat" cmpd="sng">
              <a:solidFill>
                <a:srgbClr val="242424"/>
              </a:solidFill>
              <a:prstDash val="solid"/>
              <a:round/>
              <a:headEnd type="none" w="med" len="med"/>
              <a:tailEnd type="none" w="med" len="med"/>
            </a:ln>
          </p:spPr>
        </p:cxnSp>
        <p:cxnSp>
          <p:nvCxnSpPr>
            <p:cNvPr id="1534" name="Google Shape;1534;p12"/>
            <p:cNvCxnSpPr/>
            <p:nvPr/>
          </p:nvCxnSpPr>
          <p:spPr>
            <a:xfrm>
              <a:off x="3046" y="1953"/>
              <a:ext cx="1" cy="104"/>
            </a:xfrm>
            <a:prstGeom prst="straightConnector1">
              <a:avLst/>
            </a:prstGeom>
            <a:noFill/>
            <a:ln w="33325" cap="flat" cmpd="sng">
              <a:solidFill>
                <a:srgbClr val="181818"/>
              </a:solidFill>
              <a:prstDash val="solid"/>
              <a:round/>
              <a:headEnd type="none" w="med" len="med"/>
              <a:tailEnd type="none" w="med" len="med"/>
            </a:ln>
          </p:spPr>
        </p:cxnSp>
        <p:cxnSp>
          <p:nvCxnSpPr>
            <p:cNvPr id="1535" name="Google Shape;1535;p12"/>
            <p:cNvCxnSpPr/>
            <p:nvPr/>
          </p:nvCxnSpPr>
          <p:spPr>
            <a:xfrm>
              <a:off x="3053" y="1953"/>
              <a:ext cx="1" cy="104"/>
            </a:xfrm>
            <a:prstGeom prst="straightConnector1">
              <a:avLst/>
            </a:prstGeom>
            <a:noFill/>
            <a:ln w="33325" cap="flat" cmpd="sng">
              <a:solidFill>
                <a:srgbClr val="0C0C0C"/>
              </a:solidFill>
              <a:prstDash val="solid"/>
              <a:round/>
              <a:headEnd type="none" w="med" len="med"/>
              <a:tailEnd type="none" w="med" len="med"/>
            </a:ln>
          </p:spPr>
        </p:cxnSp>
        <p:cxnSp>
          <p:nvCxnSpPr>
            <p:cNvPr id="1536" name="Google Shape;1536;p12"/>
            <p:cNvCxnSpPr/>
            <p:nvPr/>
          </p:nvCxnSpPr>
          <p:spPr>
            <a:xfrm>
              <a:off x="3062" y="1953"/>
              <a:ext cx="0" cy="104"/>
            </a:xfrm>
            <a:prstGeom prst="straightConnector1">
              <a:avLst/>
            </a:prstGeom>
            <a:noFill/>
            <a:ln w="33325" cap="flat" cmpd="sng">
              <a:solidFill>
                <a:srgbClr val="000000"/>
              </a:solidFill>
              <a:prstDash val="solid"/>
              <a:round/>
              <a:headEnd type="none" w="med" len="med"/>
              <a:tailEnd type="none" w="med" len="med"/>
            </a:ln>
          </p:spPr>
        </p:cxnSp>
        <p:sp>
          <p:nvSpPr>
            <p:cNvPr id="1537" name="Google Shape;1537;p12"/>
            <p:cNvSpPr/>
            <p:nvPr/>
          </p:nvSpPr>
          <p:spPr>
            <a:xfrm>
              <a:off x="2901" y="1957"/>
              <a:ext cx="164" cy="105"/>
            </a:xfrm>
            <a:custGeom>
              <a:avLst/>
              <a:gdLst/>
              <a:ahLst/>
              <a:cxnLst/>
              <a:rect l="l" t="t" r="r" b="b"/>
              <a:pathLst>
                <a:path w="1464" h="944" extrusionOk="0">
                  <a:moveTo>
                    <a:pt x="0" y="0"/>
                  </a:moveTo>
                  <a:cubicBezTo>
                    <a:pt x="809" y="0"/>
                    <a:pt x="1464" y="423"/>
                    <a:pt x="1464" y="944"/>
                  </a:cubicBezTo>
                  <a:lnTo>
                    <a:pt x="0" y="944"/>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sp>
          <p:nvSpPr>
            <p:cNvPr id="1538" name="Google Shape;1538;p12"/>
            <p:cNvSpPr/>
            <p:nvPr/>
          </p:nvSpPr>
          <p:spPr>
            <a:xfrm>
              <a:off x="2901" y="1957"/>
              <a:ext cx="164" cy="105"/>
            </a:xfrm>
            <a:custGeom>
              <a:avLst/>
              <a:gdLst/>
              <a:ahLst/>
              <a:cxnLst/>
              <a:rect l="l" t="t" r="r" b="b"/>
              <a:pathLst>
                <a:path w="164" h="105" extrusionOk="0">
                  <a:moveTo>
                    <a:pt x="0" y="0"/>
                  </a:moveTo>
                  <a:cubicBezTo>
                    <a:pt x="91" y="0"/>
                    <a:pt x="164" y="47"/>
                    <a:pt x="164" y="105"/>
                  </a:cubicBezTo>
                </a:path>
              </a:pathLst>
            </a:custGeom>
            <a:noFill/>
            <a:ln w="111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5900">
                <a:solidFill>
                  <a:schemeClr val="accent1"/>
                </a:solidFill>
                <a:latin typeface="18 VAG Rounded Light   02390" pitchFamily="2" charset="0"/>
                <a:sym typeface="Arial"/>
              </a:endParaRPr>
            </a:p>
          </p:txBody>
        </p:sp>
        <p:cxnSp>
          <p:nvCxnSpPr>
            <p:cNvPr id="1539" name="Google Shape;1539;p12"/>
            <p:cNvCxnSpPr/>
            <p:nvPr/>
          </p:nvCxnSpPr>
          <p:spPr>
            <a:xfrm flipH="1">
              <a:off x="2421" y="1593"/>
              <a:ext cx="5" cy="3"/>
            </a:xfrm>
            <a:prstGeom prst="straightConnector1">
              <a:avLst/>
            </a:prstGeom>
            <a:noFill/>
            <a:ln w="23800" cap="flat" cmpd="sng">
              <a:solidFill>
                <a:srgbClr val="161616"/>
              </a:solidFill>
              <a:prstDash val="solid"/>
              <a:round/>
              <a:headEnd type="none" w="med" len="med"/>
              <a:tailEnd type="none" w="med" len="med"/>
            </a:ln>
          </p:spPr>
        </p:cxnSp>
        <p:cxnSp>
          <p:nvCxnSpPr>
            <p:cNvPr id="1540" name="Google Shape;1540;p12"/>
            <p:cNvCxnSpPr/>
            <p:nvPr/>
          </p:nvCxnSpPr>
          <p:spPr>
            <a:xfrm flipH="1">
              <a:off x="2421" y="1593"/>
              <a:ext cx="19" cy="15"/>
            </a:xfrm>
            <a:prstGeom prst="straightConnector1">
              <a:avLst/>
            </a:prstGeom>
            <a:noFill/>
            <a:ln w="23800" cap="flat" cmpd="sng">
              <a:solidFill>
                <a:srgbClr val="1A1A1A"/>
              </a:solidFill>
              <a:prstDash val="solid"/>
              <a:round/>
              <a:headEnd type="none" w="med" len="med"/>
              <a:tailEnd type="none" w="med" len="med"/>
            </a:ln>
          </p:spPr>
        </p:cxnSp>
        <p:cxnSp>
          <p:nvCxnSpPr>
            <p:cNvPr id="1541" name="Google Shape;1541;p12"/>
            <p:cNvCxnSpPr/>
            <p:nvPr/>
          </p:nvCxnSpPr>
          <p:spPr>
            <a:xfrm flipH="1">
              <a:off x="2421" y="1593"/>
              <a:ext cx="19" cy="15"/>
            </a:xfrm>
            <a:prstGeom prst="straightConnector1">
              <a:avLst/>
            </a:prstGeom>
            <a:noFill/>
            <a:ln w="23800" cap="flat" cmpd="sng">
              <a:solidFill>
                <a:srgbClr val="1E1E1E"/>
              </a:solidFill>
              <a:prstDash val="solid"/>
              <a:round/>
              <a:headEnd type="none" w="med" len="med"/>
              <a:tailEnd type="none" w="med" len="med"/>
            </a:ln>
          </p:spPr>
        </p:cxnSp>
        <p:cxnSp>
          <p:nvCxnSpPr>
            <p:cNvPr id="1542" name="Google Shape;1542;p12"/>
            <p:cNvCxnSpPr/>
            <p:nvPr/>
          </p:nvCxnSpPr>
          <p:spPr>
            <a:xfrm flipH="1">
              <a:off x="2421" y="1593"/>
              <a:ext cx="33" cy="26"/>
            </a:xfrm>
            <a:prstGeom prst="straightConnector1">
              <a:avLst/>
            </a:prstGeom>
            <a:noFill/>
            <a:ln w="23800" cap="flat" cmpd="sng">
              <a:solidFill>
                <a:srgbClr val="232323"/>
              </a:solidFill>
              <a:prstDash val="solid"/>
              <a:round/>
              <a:headEnd type="none" w="med" len="med"/>
              <a:tailEnd type="none" w="med" len="med"/>
            </a:ln>
          </p:spPr>
        </p:cxnSp>
        <p:cxnSp>
          <p:nvCxnSpPr>
            <p:cNvPr id="1543" name="Google Shape;1543;p12"/>
            <p:cNvCxnSpPr/>
            <p:nvPr/>
          </p:nvCxnSpPr>
          <p:spPr>
            <a:xfrm flipH="1">
              <a:off x="2421" y="1593"/>
              <a:ext cx="48" cy="37"/>
            </a:xfrm>
            <a:prstGeom prst="straightConnector1">
              <a:avLst/>
            </a:prstGeom>
            <a:noFill/>
            <a:ln w="23800" cap="flat" cmpd="sng">
              <a:solidFill>
                <a:srgbClr val="272727"/>
              </a:solidFill>
              <a:prstDash val="solid"/>
              <a:round/>
              <a:headEnd type="none" w="med" len="med"/>
              <a:tailEnd type="none" w="med" len="med"/>
            </a:ln>
          </p:spPr>
        </p:cxnSp>
        <p:cxnSp>
          <p:nvCxnSpPr>
            <p:cNvPr id="1544" name="Google Shape;1544;p12"/>
            <p:cNvCxnSpPr/>
            <p:nvPr/>
          </p:nvCxnSpPr>
          <p:spPr>
            <a:xfrm flipH="1">
              <a:off x="2421" y="1593"/>
              <a:ext cx="63" cy="48"/>
            </a:xfrm>
            <a:prstGeom prst="straightConnector1">
              <a:avLst/>
            </a:prstGeom>
            <a:noFill/>
            <a:ln w="23800" cap="flat" cmpd="sng">
              <a:solidFill>
                <a:srgbClr val="2C2C2C"/>
              </a:solidFill>
              <a:prstDash val="solid"/>
              <a:round/>
              <a:headEnd type="none" w="med" len="med"/>
              <a:tailEnd type="none" w="med" len="med"/>
            </a:ln>
          </p:spPr>
        </p:cxnSp>
        <p:cxnSp>
          <p:nvCxnSpPr>
            <p:cNvPr id="1545" name="Google Shape;1545;p12"/>
            <p:cNvCxnSpPr/>
            <p:nvPr/>
          </p:nvCxnSpPr>
          <p:spPr>
            <a:xfrm flipH="1">
              <a:off x="2421" y="1593"/>
              <a:ext cx="63" cy="48"/>
            </a:xfrm>
            <a:prstGeom prst="straightConnector1">
              <a:avLst/>
            </a:prstGeom>
            <a:noFill/>
            <a:ln w="23800" cap="flat" cmpd="sng">
              <a:solidFill>
                <a:srgbClr val="303030"/>
              </a:solidFill>
              <a:prstDash val="solid"/>
              <a:round/>
              <a:headEnd type="none" w="med" len="med"/>
              <a:tailEnd type="none" w="med" len="med"/>
            </a:ln>
          </p:spPr>
        </p:cxnSp>
        <p:cxnSp>
          <p:nvCxnSpPr>
            <p:cNvPr id="1546" name="Google Shape;1546;p12"/>
            <p:cNvCxnSpPr/>
            <p:nvPr/>
          </p:nvCxnSpPr>
          <p:spPr>
            <a:xfrm flipH="1">
              <a:off x="2421" y="1593"/>
              <a:ext cx="75" cy="58"/>
            </a:xfrm>
            <a:prstGeom prst="straightConnector1">
              <a:avLst/>
            </a:prstGeom>
            <a:noFill/>
            <a:ln w="23800" cap="flat" cmpd="sng">
              <a:solidFill>
                <a:srgbClr val="343434"/>
              </a:solidFill>
              <a:prstDash val="solid"/>
              <a:round/>
              <a:headEnd type="none" w="med" len="med"/>
              <a:tailEnd type="none" w="med" len="med"/>
            </a:ln>
          </p:spPr>
        </p:cxnSp>
        <p:cxnSp>
          <p:nvCxnSpPr>
            <p:cNvPr id="1547" name="Google Shape;1547;p12"/>
            <p:cNvCxnSpPr/>
            <p:nvPr/>
          </p:nvCxnSpPr>
          <p:spPr>
            <a:xfrm flipH="1">
              <a:off x="2421" y="1593"/>
              <a:ext cx="91" cy="69"/>
            </a:xfrm>
            <a:prstGeom prst="straightConnector1">
              <a:avLst/>
            </a:prstGeom>
            <a:noFill/>
            <a:ln w="23800" cap="flat" cmpd="sng">
              <a:solidFill>
                <a:srgbClr val="393939"/>
              </a:solidFill>
              <a:prstDash val="solid"/>
              <a:round/>
              <a:headEnd type="none" w="med" len="med"/>
              <a:tailEnd type="none" w="med" len="med"/>
            </a:ln>
          </p:spPr>
        </p:cxnSp>
        <p:cxnSp>
          <p:nvCxnSpPr>
            <p:cNvPr id="1548" name="Google Shape;1548;p12"/>
            <p:cNvCxnSpPr/>
            <p:nvPr/>
          </p:nvCxnSpPr>
          <p:spPr>
            <a:xfrm flipH="1">
              <a:off x="2421" y="1593"/>
              <a:ext cx="91" cy="69"/>
            </a:xfrm>
            <a:prstGeom prst="straightConnector1">
              <a:avLst/>
            </a:prstGeom>
            <a:noFill/>
            <a:ln w="23800" cap="flat" cmpd="sng">
              <a:solidFill>
                <a:srgbClr val="3D3D3D"/>
              </a:solidFill>
              <a:prstDash val="solid"/>
              <a:round/>
              <a:headEnd type="none" w="med" len="med"/>
              <a:tailEnd type="none" w="med" len="med"/>
            </a:ln>
          </p:spPr>
        </p:cxnSp>
        <p:cxnSp>
          <p:nvCxnSpPr>
            <p:cNvPr id="1549" name="Google Shape;1549;p12"/>
            <p:cNvCxnSpPr/>
            <p:nvPr/>
          </p:nvCxnSpPr>
          <p:spPr>
            <a:xfrm flipH="1">
              <a:off x="2421" y="1593"/>
              <a:ext cx="104" cy="80"/>
            </a:xfrm>
            <a:prstGeom prst="straightConnector1">
              <a:avLst/>
            </a:prstGeom>
            <a:noFill/>
            <a:ln w="23800" cap="flat" cmpd="sng">
              <a:solidFill>
                <a:srgbClr val="424242"/>
              </a:solidFill>
              <a:prstDash val="solid"/>
              <a:round/>
              <a:headEnd type="none" w="med" len="med"/>
              <a:tailEnd type="none" w="med" len="med"/>
            </a:ln>
          </p:spPr>
        </p:cxnSp>
        <p:cxnSp>
          <p:nvCxnSpPr>
            <p:cNvPr id="1550" name="Google Shape;1550;p12"/>
            <p:cNvCxnSpPr/>
            <p:nvPr/>
          </p:nvCxnSpPr>
          <p:spPr>
            <a:xfrm flipH="1">
              <a:off x="2421" y="1593"/>
              <a:ext cx="119" cy="92"/>
            </a:xfrm>
            <a:prstGeom prst="straightConnector1">
              <a:avLst/>
            </a:prstGeom>
            <a:noFill/>
            <a:ln w="23800" cap="flat" cmpd="sng">
              <a:solidFill>
                <a:srgbClr val="464646"/>
              </a:solidFill>
              <a:prstDash val="solid"/>
              <a:round/>
              <a:headEnd type="none" w="med" len="med"/>
              <a:tailEnd type="none" w="med" len="med"/>
            </a:ln>
          </p:spPr>
        </p:cxnSp>
        <p:cxnSp>
          <p:nvCxnSpPr>
            <p:cNvPr id="1551" name="Google Shape;1551;p12"/>
            <p:cNvCxnSpPr/>
            <p:nvPr/>
          </p:nvCxnSpPr>
          <p:spPr>
            <a:xfrm flipH="1">
              <a:off x="2421" y="1593"/>
              <a:ext cx="135" cy="102"/>
            </a:xfrm>
            <a:prstGeom prst="straightConnector1">
              <a:avLst/>
            </a:prstGeom>
            <a:noFill/>
            <a:ln w="23800" cap="flat" cmpd="sng">
              <a:solidFill>
                <a:srgbClr val="4B4B4B"/>
              </a:solidFill>
              <a:prstDash val="solid"/>
              <a:round/>
              <a:headEnd type="none" w="med" len="med"/>
              <a:tailEnd type="none" w="med" len="med"/>
            </a:ln>
          </p:spPr>
        </p:cxnSp>
        <p:cxnSp>
          <p:nvCxnSpPr>
            <p:cNvPr id="1552" name="Google Shape;1552;p12"/>
            <p:cNvCxnSpPr/>
            <p:nvPr/>
          </p:nvCxnSpPr>
          <p:spPr>
            <a:xfrm flipH="1">
              <a:off x="2421" y="1593"/>
              <a:ext cx="135" cy="102"/>
            </a:xfrm>
            <a:prstGeom prst="straightConnector1">
              <a:avLst/>
            </a:prstGeom>
            <a:noFill/>
            <a:ln w="23800" cap="flat" cmpd="sng">
              <a:solidFill>
                <a:srgbClr val="4F4F4F"/>
              </a:solidFill>
              <a:prstDash val="solid"/>
              <a:round/>
              <a:headEnd type="none" w="med" len="med"/>
              <a:tailEnd type="none" w="med" len="med"/>
            </a:ln>
          </p:spPr>
        </p:cxnSp>
      </p:grpSp>
      <p:sp>
        <p:nvSpPr>
          <p:cNvPr id="1553" name="Google Shape;1553;p12"/>
          <p:cNvSpPr/>
          <p:nvPr/>
        </p:nvSpPr>
        <p:spPr>
          <a:xfrm>
            <a:off x="2198253" y="4383571"/>
            <a:ext cx="271986" cy="169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6ECFF"/>
              </a:buClr>
              <a:buSzPts val="1100"/>
              <a:buFont typeface="Arial"/>
              <a:buNone/>
            </a:pPr>
            <a:r>
              <a:rPr lang="en-US" sz="1100" dirty="0">
                <a:solidFill>
                  <a:srgbClr val="D6ECFF"/>
                </a:solidFill>
                <a:latin typeface="18 VAG Rounded Light   02390" pitchFamily="2" charset="0"/>
                <a:sym typeface="Arial"/>
              </a:rPr>
              <a:t>[</a:t>
            </a:r>
            <a:r>
              <a:rPr lang="en-US" sz="1100" u="none" strike="noStrike" cap="none" dirty="0">
                <a:solidFill>
                  <a:srgbClr val="D6ECFF"/>
                </a:solidFill>
                <a:latin typeface="18 VAG Rounded Light   02390" pitchFamily="2" charset="0"/>
                <a:sym typeface="Arial"/>
              </a:rPr>
              <a:t>ns]</a:t>
            </a:r>
            <a:endParaRPr sz="1400" u="none" strike="noStrike" cap="none" dirty="0">
              <a:solidFill>
                <a:schemeClr val="lt1"/>
              </a:solidFill>
              <a:latin typeface="18 VAG Rounded Light   02390" pitchFamily="2" charset="0"/>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3"/>
          <p:cNvSpPr txBox="1">
            <a:spLocks noGrp="1"/>
          </p:cNvSpPr>
          <p:nvPr>
            <p:ph type="body" idx="1"/>
          </p:nvPr>
        </p:nvSpPr>
        <p:spPr>
          <a:xfrm>
            <a:off x="2286000" y="681037"/>
            <a:ext cx="6429376" cy="4176713"/>
          </a:xfrm>
          <a:prstGeom prst="rect">
            <a:avLst/>
          </a:prstGeom>
          <a:noFill/>
          <a:ln>
            <a:noFill/>
          </a:ln>
        </p:spPr>
        <p:txBody>
          <a:bodyPr spcFirstLastPara="1" wrap="square" lIns="130600" tIns="65300" rIns="130600" bIns="65300" anchor="t" anchorCtr="0">
            <a:normAutofit fontScale="92500" lnSpcReduction="10000"/>
          </a:bodyPr>
          <a:lstStyle/>
          <a:p>
            <a:pPr marL="367091" lvl="0" indent="-306146" algn="l" rtl="0">
              <a:spcBef>
                <a:spcPts val="0"/>
              </a:spcBef>
              <a:spcAft>
                <a:spcPts val="0"/>
              </a:spcAft>
              <a:buSzPct val="95000"/>
              <a:buChar char="▪"/>
            </a:pPr>
            <a:r>
              <a:rPr lang="en-US" sz="1600"/>
              <a:t>C code</a:t>
            </a:r>
            <a:endParaRPr/>
          </a:p>
          <a:p>
            <a:pPr marL="0" lvl="0" indent="0" algn="l" rtl="0">
              <a:spcBef>
                <a:spcPts val="625"/>
              </a:spcBef>
              <a:spcAft>
                <a:spcPts val="0"/>
              </a:spcAft>
              <a:buSzPct val="95000"/>
              <a:buNone/>
            </a:pPr>
            <a:r>
              <a:rPr lang="en-US" sz="1600">
                <a:latin typeface="Courier New"/>
                <a:ea typeface="Courier New"/>
                <a:cs typeface="Courier New"/>
                <a:sym typeface="Courier New"/>
              </a:rPr>
              <a:t>	</a:t>
            </a:r>
            <a:r>
              <a:rPr lang="en-US" sz="1600" b="1">
                <a:latin typeface="Courier New"/>
                <a:ea typeface="Courier New"/>
                <a:cs typeface="Courier New"/>
                <a:sym typeface="Courier New"/>
              </a:rPr>
              <a:t>int  A[100];</a:t>
            </a:r>
            <a:endParaRPr/>
          </a:p>
          <a:p>
            <a:pPr marL="367091" lvl="0" indent="-306146" algn="l" rtl="0">
              <a:spcBef>
                <a:spcPts val="625"/>
              </a:spcBef>
              <a:spcAft>
                <a:spcPts val="0"/>
              </a:spcAft>
              <a:buSzPct val="95000"/>
              <a:buNone/>
            </a:pPr>
            <a:r>
              <a:rPr lang="en-US" sz="1600" b="1"/>
              <a:t>		</a:t>
            </a:r>
            <a:r>
              <a:rPr lang="en-US" sz="1600" b="1">
                <a:latin typeface="Courier New"/>
                <a:ea typeface="Courier New"/>
                <a:cs typeface="Courier New"/>
                <a:sym typeface="Courier New"/>
              </a:rPr>
              <a:t>g = h + A[3];</a:t>
            </a:r>
            <a:endParaRPr/>
          </a:p>
          <a:p>
            <a:pPr marL="367091" lvl="0" indent="-216864" algn="l" rtl="0">
              <a:spcBef>
                <a:spcPts val="625"/>
              </a:spcBef>
              <a:spcAft>
                <a:spcPts val="0"/>
              </a:spcAft>
              <a:buSzPct val="95000"/>
              <a:buNone/>
            </a:pPr>
            <a:endParaRPr sz="1600"/>
          </a:p>
          <a:p>
            <a:pPr marL="367091" lvl="0" indent="-216864" algn="l" rtl="0">
              <a:spcBef>
                <a:spcPts val="625"/>
              </a:spcBef>
              <a:spcAft>
                <a:spcPts val="0"/>
              </a:spcAft>
              <a:buSzPct val="95000"/>
              <a:buNone/>
            </a:pPr>
            <a:endParaRPr sz="1600"/>
          </a:p>
          <a:p>
            <a:pPr marL="367091" lvl="0" indent="-216864" algn="l" rtl="0">
              <a:spcBef>
                <a:spcPts val="625"/>
              </a:spcBef>
              <a:spcAft>
                <a:spcPts val="0"/>
              </a:spcAft>
              <a:buSzPct val="95000"/>
              <a:buNone/>
            </a:pPr>
            <a:endParaRPr sz="1600"/>
          </a:p>
          <a:p>
            <a:pPr marL="367091" lvl="0" indent="-216864" algn="l" rtl="0">
              <a:spcBef>
                <a:spcPts val="625"/>
              </a:spcBef>
              <a:spcAft>
                <a:spcPts val="0"/>
              </a:spcAft>
              <a:buSzPct val="95000"/>
              <a:buNone/>
            </a:pPr>
            <a:endParaRPr sz="1600"/>
          </a:p>
          <a:p>
            <a:pPr marL="367091" lvl="0" indent="-306146" algn="l" rtl="0">
              <a:spcBef>
                <a:spcPts val="625"/>
              </a:spcBef>
              <a:spcAft>
                <a:spcPts val="0"/>
              </a:spcAft>
              <a:buSzPct val="95000"/>
              <a:buChar char="▪"/>
            </a:pPr>
            <a:r>
              <a:rPr lang="en-US" sz="1600"/>
              <a:t>Using Load Word (</a:t>
            </a:r>
            <a:r>
              <a:rPr lang="en-US" sz="1600" b="1">
                <a:latin typeface="Courier"/>
                <a:ea typeface="Courier"/>
                <a:cs typeface="Courier"/>
                <a:sym typeface="Courier"/>
              </a:rPr>
              <a:t>lw</a:t>
            </a:r>
            <a:r>
              <a:rPr lang="en-US" sz="1600"/>
              <a:t>) in RISC-V:</a:t>
            </a:r>
            <a:endParaRPr/>
          </a:p>
          <a:p>
            <a:pPr marL="367091" lvl="0" indent="-306146" algn="l" rtl="0">
              <a:spcBef>
                <a:spcPts val="625"/>
              </a:spcBef>
              <a:spcAft>
                <a:spcPts val="0"/>
              </a:spcAft>
              <a:buSzPct val="95000"/>
              <a:buNone/>
            </a:pPr>
            <a:r>
              <a:rPr lang="en-US" sz="1600">
                <a:latin typeface="Courier New"/>
                <a:ea typeface="Courier New"/>
                <a:cs typeface="Courier New"/>
                <a:sym typeface="Courier New"/>
              </a:rPr>
              <a:t>	</a:t>
            </a:r>
            <a:r>
              <a:rPr lang="en-US" sz="1600" b="1">
                <a:solidFill>
                  <a:srgbClr val="FFC000"/>
                </a:solidFill>
                <a:latin typeface="Courier New"/>
                <a:ea typeface="Courier New"/>
                <a:cs typeface="Courier New"/>
                <a:sym typeface="Courier New"/>
              </a:rPr>
              <a:t>lw  x10,12(x15)</a:t>
            </a:r>
            <a:r>
              <a:rPr lang="en-US" sz="1600">
                <a:solidFill>
                  <a:srgbClr val="FFC000"/>
                </a:solidFill>
                <a:latin typeface="Courier New"/>
                <a:ea typeface="Courier New"/>
                <a:cs typeface="Courier New"/>
                <a:sym typeface="Courier New"/>
              </a:rPr>
              <a:t> </a:t>
            </a:r>
            <a:r>
              <a:rPr lang="en-US" sz="1600" b="1">
                <a:solidFill>
                  <a:srgbClr val="919191"/>
                </a:solidFill>
                <a:latin typeface="Courier"/>
                <a:ea typeface="Courier"/>
                <a:cs typeface="Courier"/>
                <a:sym typeface="Courier"/>
              </a:rPr>
              <a:t># Reg x10 gets A[3]</a:t>
            </a:r>
            <a:endParaRPr/>
          </a:p>
          <a:p>
            <a:pPr marL="367091" lvl="0" indent="-306146" algn="l" rtl="0">
              <a:spcBef>
                <a:spcPts val="625"/>
              </a:spcBef>
              <a:spcAft>
                <a:spcPts val="0"/>
              </a:spcAft>
              <a:buSzPct val="95000"/>
              <a:buNone/>
            </a:pPr>
            <a:r>
              <a:rPr lang="en-US" sz="1600" b="1">
                <a:solidFill>
                  <a:srgbClr val="3366FF"/>
                </a:solidFill>
                <a:latin typeface="Courier New"/>
                <a:ea typeface="Courier New"/>
                <a:cs typeface="Courier New"/>
                <a:sym typeface="Courier New"/>
              </a:rPr>
              <a:t>	</a:t>
            </a:r>
            <a:r>
              <a:rPr lang="en-US" sz="1600" b="1">
                <a:latin typeface="Courier New"/>
                <a:ea typeface="Courier New"/>
                <a:cs typeface="Courier New"/>
                <a:sym typeface="Courier New"/>
              </a:rPr>
              <a:t>add x11,x12,x10 </a:t>
            </a:r>
            <a:r>
              <a:rPr lang="en-US" sz="1600" b="1">
                <a:solidFill>
                  <a:srgbClr val="919191"/>
                </a:solidFill>
                <a:latin typeface="Courier"/>
                <a:ea typeface="Courier"/>
                <a:cs typeface="Courier"/>
                <a:sym typeface="Courier"/>
              </a:rPr>
              <a:t># g = h + A[3]</a:t>
            </a:r>
            <a:endParaRPr/>
          </a:p>
          <a:p>
            <a:pPr marL="367091" lvl="0" indent="-306146" algn="l" rtl="0">
              <a:spcBef>
                <a:spcPts val="625"/>
              </a:spcBef>
              <a:spcAft>
                <a:spcPts val="0"/>
              </a:spcAft>
              <a:buSzPct val="95000"/>
              <a:buNone/>
            </a:pPr>
            <a:endParaRPr sz="1600" b="1">
              <a:solidFill>
                <a:srgbClr val="3366FF"/>
              </a:solidFill>
            </a:endParaRPr>
          </a:p>
          <a:p>
            <a:pPr marL="367091" lvl="0" indent="-306146" algn="l" rtl="0">
              <a:spcBef>
                <a:spcPts val="625"/>
              </a:spcBef>
              <a:spcAft>
                <a:spcPts val="0"/>
              </a:spcAft>
              <a:buSzPct val="95000"/>
              <a:buNone/>
            </a:pPr>
            <a:r>
              <a:rPr lang="en-US" sz="1600">
                <a:solidFill>
                  <a:srgbClr val="C5DBC3"/>
                </a:solidFill>
              </a:rPr>
              <a:t>Note: 	</a:t>
            </a:r>
            <a:r>
              <a:rPr lang="en-US" sz="1600" b="1">
                <a:solidFill>
                  <a:srgbClr val="C5DBC3"/>
                </a:solidFill>
                <a:latin typeface="Courier New"/>
                <a:ea typeface="Courier New"/>
                <a:cs typeface="Courier New"/>
                <a:sym typeface="Courier New"/>
              </a:rPr>
              <a:t>x15</a:t>
            </a:r>
            <a:r>
              <a:rPr lang="en-US" sz="1600">
                <a:solidFill>
                  <a:srgbClr val="C5DBC3"/>
                </a:solidFill>
              </a:rPr>
              <a:t> – base register (pointer to A[0])</a:t>
            </a:r>
            <a:endParaRPr/>
          </a:p>
          <a:p>
            <a:pPr marL="367091" lvl="0" indent="-306146" algn="l" rtl="0">
              <a:spcBef>
                <a:spcPts val="625"/>
              </a:spcBef>
              <a:spcAft>
                <a:spcPts val="0"/>
              </a:spcAft>
              <a:buSzPct val="95000"/>
              <a:buNone/>
            </a:pPr>
            <a:r>
              <a:rPr lang="en-US" sz="1600">
                <a:solidFill>
                  <a:srgbClr val="C5DBC3"/>
                </a:solidFill>
              </a:rPr>
              <a:t>		</a:t>
            </a:r>
            <a:r>
              <a:rPr lang="en-US" sz="1600" b="1">
                <a:solidFill>
                  <a:srgbClr val="C5DBC3"/>
                </a:solidFill>
                <a:latin typeface="Courier New"/>
                <a:ea typeface="Courier New"/>
                <a:cs typeface="Courier New"/>
                <a:sym typeface="Courier New"/>
              </a:rPr>
              <a:t>12</a:t>
            </a:r>
            <a:r>
              <a:rPr lang="en-US" sz="1600">
                <a:solidFill>
                  <a:srgbClr val="C5DBC3"/>
                </a:solidFill>
              </a:rPr>
              <a:t> – offset in </a:t>
            </a:r>
            <a:r>
              <a:rPr lang="en-US" sz="1600" u="sng">
                <a:solidFill>
                  <a:srgbClr val="FFFF00"/>
                </a:solidFill>
              </a:rPr>
              <a:t>bytes</a:t>
            </a:r>
            <a:endParaRPr/>
          </a:p>
          <a:p>
            <a:pPr marL="367091" lvl="0" indent="-306146" algn="l" rtl="0">
              <a:spcBef>
                <a:spcPts val="625"/>
              </a:spcBef>
              <a:spcAft>
                <a:spcPts val="0"/>
              </a:spcAft>
              <a:buSzPct val="95000"/>
              <a:buNone/>
            </a:pPr>
            <a:r>
              <a:rPr lang="en-US" sz="1600" b="1">
                <a:solidFill>
                  <a:srgbClr val="C5DBC3"/>
                </a:solidFill>
              </a:rPr>
              <a:t>		Offset must be a constant known at assembly </a:t>
            </a:r>
            <a:r>
              <a:rPr lang="en-US" sz="1800" b="1">
                <a:solidFill>
                  <a:srgbClr val="C5DBC3"/>
                </a:solidFill>
              </a:rPr>
              <a:t>time</a:t>
            </a:r>
            <a:endParaRPr sz="1600" b="1">
              <a:solidFill>
                <a:srgbClr val="C5DBC3"/>
              </a:solidFill>
            </a:endParaRPr>
          </a:p>
        </p:txBody>
      </p:sp>
      <p:sp>
        <p:nvSpPr>
          <p:cNvPr id="1560" name="Google Shape;1560;p13"/>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u="sng"/>
              <a:t>Load from</a:t>
            </a:r>
            <a:r>
              <a:rPr lang="en-US"/>
              <a:t> Memory to Register</a:t>
            </a:r>
            <a:endParaRPr/>
          </a:p>
        </p:txBody>
      </p:sp>
      <p:sp>
        <p:nvSpPr>
          <p:cNvPr id="1561" name="Google Shape;1561;p13"/>
          <p:cNvSpPr/>
          <p:nvPr/>
        </p:nvSpPr>
        <p:spPr>
          <a:xfrm>
            <a:off x="3417348" y="1614249"/>
            <a:ext cx="1840452" cy="794385"/>
          </a:xfrm>
          <a:prstGeom prst="leftArrow">
            <a:avLst>
              <a:gd name="adj1" fmla="val 46204"/>
              <a:gd name="adj2" fmla="val 45643"/>
            </a:avLst>
          </a:prstGeom>
          <a:noFill/>
          <a:ln w="28575" cap="flat" cmpd="sng">
            <a:solidFill>
              <a:srgbClr val="FFFF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a:solidFill>
                  <a:srgbClr val="FFC000"/>
                </a:solidFill>
                <a:latin typeface="Arial"/>
                <a:ea typeface="Arial"/>
                <a:cs typeface="Arial"/>
                <a:sym typeface="Arial"/>
              </a:rPr>
              <a:t>Data flow</a:t>
            </a:r>
            <a:endParaRPr sz="100">
              <a:solidFill>
                <a:srgbClr val="FFC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500"/>
                                        <p:tgtEl>
                                          <p:spTgt spid="1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4"/>
          <p:cNvSpPr txBox="1">
            <a:spLocks noGrp="1"/>
          </p:cNvSpPr>
          <p:nvPr>
            <p:ph type="body" idx="1"/>
          </p:nvPr>
        </p:nvSpPr>
        <p:spPr>
          <a:xfrm>
            <a:off x="2286000" y="681037"/>
            <a:ext cx="6429376" cy="4176713"/>
          </a:xfrm>
          <a:prstGeom prst="rect">
            <a:avLst/>
          </a:prstGeom>
          <a:noFill/>
          <a:ln>
            <a:noFill/>
          </a:ln>
        </p:spPr>
        <p:txBody>
          <a:bodyPr spcFirstLastPara="1" wrap="square" lIns="130600" tIns="65300" rIns="130600" bIns="65300" anchor="t" anchorCtr="0">
            <a:normAutofit fontScale="92500" lnSpcReduction="20000"/>
          </a:bodyPr>
          <a:lstStyle/>
          <a:p>
            <a:pPr marL="367091" lvl="0" indent="-306146" algn="l" rtl="0">
              <a:spcBef>
                <a:spcPts val="0"/>
              </a:spcBef>
              <a:spcAft>
                <a:spcPts val="0"/>
              </a:spcAft>
              <a:buSzPct val="95000"/>
              <a:buChar char="▪"/>
            </a:pPr>
            <a:r>
              <a:rPr lang="en-US" sz="1600"/>
              <a:t>C code</a:t>
            </a:r>
            <a:endParaRPr/>
          </a:p>
          <a:p>
            <a:pPr marL="0" lvl="0" indent="0" algn="l" rtl="0">
              <a:spcBef>
                <a:spcPts val="625"/>
              </a:spcBef>
              <a:spcAft>
                <a:spcPts val="0"/>
              </a:spcAft>
              <a:buSzPct val="95000"/>
              <a:buNone/>
            </a:pPr>
            <a:r>
              <a:rPr lang="en-US" sz="1600">
                <a:latin typeface="Courier New"/>
                <a:ea typeface="Courier New"/>
                <a:cs typeface="Courier New"/>
                <a:sym typeface="Courier New"/>
              </a:rPr>
              <a:t>	</a:t>
            </a:r>
            <a:r>
              <a:rPr lang="en-US" sz="1600" b="1">
                <a:latin typeface="Courier New"/>
                <a:ea typeface="Courier New"/>
                <a:cs typeface="Courier New"/>
                <a:sym typeface="Courier New"/>
              </a:rPr>
              <a:t>int  A[100];</a:t>
            </a:r>
            <a:endParaRPr/>
          </a:p>
          <a:p>
            <a:pPr marL="367091" lvl="0" indent="-306146" algn="l" rtl="0">
              <a:spcBef>
                <a:spcPts val="625"/>
              </a:spcBef>
              <a:spcAft>
                <a:spcPts val="0"/>
              </a:spcAft>
              <a:buSzPct val="95000"/>
              <a:buNone/>
            </a:pPr>
            <a:r>
              <a:rPr lang="en-US" sz="1600" b="1"/>
              <a:t>		</a:t>
            </a:r>
            <a:r>
              <a:rPr lang="en-US" sz="1600" b="1">
                <a:latin typeface="Courier New"/>
                <a:ea typeface="Courier New"/>
                <a:cs typeface="Courier New"/>
                <a:sym typeface="Courier New"/>
              </a:rPr>
              <a:t>A[10] = h + A[3];</a:t>
            </a:r>
            <a:endParaRPr/>
          </a:p>
          <a:p>
            <a:pPr marL="367091" lvl="0" indent="-216864" algn="l" rtl="0">
              <a:spcBef>
                <a:spcPts val="625"/>
              </a:spcBef>
              <a:spcAft>
                <a:spcPts val="0"/>
              </a:spcAft>
              <a:buSzPct val="95000"/>
              <a:buNone/>
            </a:pPr>
            <a:endParaRPr sz="1600"/>
          </a:p>
          <a:p>
            <a:pPr marL="367091" lvl="0" indent="-306146" algn="l" rtl="0">
              <a:spcBef>
                <a:spcPts val="625"/>
              </a:spcBef>
              <a:spcAft>
                <a:spcPts val="0"/>
              </a:spcAft>
              <a:buSzPct val="95000"/>
              <a:buChar char="▪"/>
            </a:pPr>
            <a:r>
              <a:rPr lang="en-US" sz="1600"/>
              <a:t>Using Store Word (</a:t>
            </a:r>
            <a:r>
              <a:rPr lang="en-US" sz="1600" b="1">
                <a:latin typeface="Courier"/>
                <a:ea typeface="Courier"/>
                <a:cs typeface="Courier"/>
                <a:sym typeface="Courier"/>
              </a:rPr>
              <a:t>sw</a:t>
            </a:r>
            <a:r>
              <a:rPr lang="en-US" sz="1600"/>
              <a:t>) in RISC-V:</a:t>
            </a:r>
            <a:endParaRPr/>
          </a:p>
          <a:p>
            <a:pPr marL="367091" lvl="0" indent="-306146" algn="l" rtl="0">
              <a:spcBef>
                <a:spcPts val="625"/>
              </a:spcBef>
              <a:spcAft>
                <a:spcPts val="0"/>
              </a:spcAft>
              <a:buSzPct val="95000"/>
              <a:buNone/>
            </a:pPr>
            <a:r>
              <a:rPr lang="en-US" sz="1600">
                <a:latin typeface="Courier New"/>
                <a:ea typeface="Courier New"/>
                <a:cs typeface="Courier New"/>
                <a:sym typeface="Courier New"/>
              </a:rPr>
              <a:t>	</a:t>
            </a:r>
            <a:r>
              <a:rPr lang="en-US" sz="1600" b="1">
                <a:latin typeface="Courier New"/>
                <a:ea typeface="Courier New"/>
                <a:cs typeface="Courier New"/>
                <a:sym typeface="Courier New"/>
              </a:rPr>
              <a:t>lw  x10,12(x15)  </a:t>
            </a:r>
            <a:r>
              <a:rPr lang="en-US" sz="1600" b="1">
                <a:solidFill>
                  <a:srgbClr val="919191"/>
                </a:solidFill>
                <a:latin typeface="Courier"/>
                <a:ea typeface="Courier"/>
                <a:cs typeface="Courier"/>
                <a:sym typeface="Courier"/>
              </a:rPr>
              <a:t># Temp reg x10 gets A[3]</a:t>
            </a:r>
            <a:endParaRPr/>
          </a:p>
          <a:p>
            <a:pPr marL="367091" lvl="0" indent="-306146" algn="l" rtl="0">
              <a:spcBef>
                <a:spcPts val="625"/>
              </a:spcBef>
              <a:spcAft>
                <a:spcPts val="0"/>
              </a:spcAft>
              <a:buSzPct val="95000"/>
              <a:buNone/>
            </a:pPr>
            <a:r>
              <a:rPr lang="en-US" sz="1600" b="1">
                <a:solidFill>
                  <a:srgbClr val="3366FF"/>
                </a:solidFill>
                <a:latin typeface="Courier New"/>
                <a:ea typeface="Courier New"/>
                <a:cs typeface="Courier New"/>
                <a:sym typeface="Courier New"/>
              </a:rPr>
              <a:t>	</a:t>
            </a:r>
            <a:r>
              <a:rPr lang="en-US" sz="1600" b="1">
                <a:latin typeface="Courier New"/>
                <a:ea typeface="Courier New"/>
                <a:cs typeface="Courier New"/>
                <a:sym typeface="Courier New"/>
              </a:rPr>
              <a:t>add x10,x12,x10  </a:t>
            </a:r>
            <a:r>
              <a:rPr lang="en-US" sz="1600" b="1">
                <a:solidFill>
                  <a:srgbClr val="919191"/>
                </a:solidFill>
                <a:latin typeface="Courier"/>
                <a:ea typeface="Courier"/>
                <a:cs typeface="Courier"/>
                <a:sym typeface="Courier"/>
              </a:rPr>
              <a:t># Temp reg x10 gets h + A[3]</a:t>
            </a:r>
            <a:endParaRPr/>
          </a:p>
          <a:p>
            <a:pPr marL="367091" lvl="0" indent="-306146" algn="l" rtl="0">
              <a:spcBef>
                <a:spcPts val="625"/>
              </a:spcBef>
              <a:spcAft>
                <a:spcPts val="0"/>
              </a:spcAft>
              <a:buSzPct val="95000"/>
              <a:buNone/>
            </a:pPr>
            <a:r>
              <a:rPr lang="en-US" sz="1600"/>
              <a:t>	</a:t>
            </a:r>
            <a:r>
              <a:rPr lang="en-US" sz="1600" b="1">
                <a:solidFill>
                  <a:srgbClr val="FFC000"/>
                </a:solidFill>
                <a:latin typeface="Courier"/>
                <a:ea typeface="Courier"/>
                <a:cs typeface="Courier"/>
                <a:sym typeface="Courier"/>
              </a:rPr>
              <a:t>sw	 x10,40(x15) </a:t>
            </a:r>
            <a:r>
              <a:rPr lang="en-US" sz="1600" b="1">
                <a:solidFill>
                  <a:srgbClr val="919191"/>
                </a:solidFill>
                <a:latin typeface="Courier"/>
                <a:ea typeface="Courier"/>
                <a:cs typeface="Courier"/>
                <a:sym typeface="Courier"/>
              </a:rPr>
              <a:t># A[10] = h + A[3]</a:t>
            </a:r>
            <a:endParaRPr/>
          </a:p>
          <a:p>
            <a:pPr marL="367091" lvl="0" indent="-306146" algn="l" rtl="0">
              <a:spcBef>
                <a:spcPts val="625"/>
              </a:spcBef>
              <a:spcAft>
                <a:spcPts val="0"/>
              </a:spcAft>
              <a:buSzPct val="95000"/>
              <a:buNone/>
            </a:pPr>
            <a:endParaRPr sz="1600" b="1">
              <a:solidFill>
                <a:srgbClr val="3366FF"/>
              </a:solidFill>
              <a:latin typeface="Courier New"/>
              <a:ea typeface="Courier New"/>
              <a:cs typeface="Courier New"/>
              <a:sym typeface="Courier New"/>
            </a:endParaRPr>
          </a:p>
          <a:p>
            <a:pPr marL="367091" lvl="0" indent="-306146" algn="l" rtl="0">
              <a:spcBef>
                <a:spcPts val="625"/>
              </a:spcBef>
              <a:spcAft>
                <a:spcPts val="0"/>
              </a:spcAft>
              <a:buSzPct val="95000"/>
              <a:buNone/>
            </a:pPr>
            <a:endParaRPr sz="1600" b="1">
              <a:solidFill>
                <a:srgbClr val="3366FF"/>
              </a:solidFill>
              <a:latin typeface="Courier New"/>
              <a:ea typeface="Courier New"/>
              <a:cs typeface="Courier New"/>
              <a:sym typeface="Courier New"/>
            </a:endParaRPr>
          </a:p>
          <a:p>
            <a:pPr marL="367091" lvl="0" indent="-306146" algn="l" rtl="0">
              <a:spcBef>
                <a:spcPts val="625"/>
              </a:spcBef>
              <a:spcAft>
                <a:spcPts val="0"/>
              </a:spcAft>
              <a:buSzPct val="95000"/>
              <a:buNone/>
            </a:pPr>
            <a:endParaRPr sz="1600" b="1">
              <a:solidFill>
                <a:srgbClr val="3366FF"/>
              </a:solidFill>
              <a:latin typeface="Courier New"/>
              <a:ea typeface="Courier New"/>
              <a:cs typeface="Courier New"/>
              <a:sym typeface="Courier New"/>
            </a:endParaRPr>
          </a:p>
          <a:p>
            <a:pPr marL="367091" lvl="0" indent="-306146" algn="l" rtl="0">
              <a:spcBef>
                <a:spcPts val="625"/>
              </a:spcBef>
              <a:spcAft>
                <a:spcPts val="0"/>
              </a:spcAft>
              <a:buSzPct val="95000"/>
              <a:buNone/>
            </a:pPr>
            <a:endParaRPr sz="1600" b="1">
              <a:solidFill>
                <a:srgbClr val="3366FF"/>
              </a:solidFill>
              <a:latin typeface="Courier New"/>
              <a:ea typeface="Courier New"/>
              <a:cs typeface="Courier New"/>
              <a:sym typeface="Courier New"/>
            </a:endParaRPr>
          </a:p>
          <a:p>
            <a:pPr marL="367091" lvl="0" indent="-306146" algn="l" rtl="0">
              <a:spcBef>
                <a:spcPts val="625"/>
              </a:spcBef>
              <a:spcAft>
                <a:spcPts val="0"/>
              </a:spcAft>
              <a:buSzPct val="95000"/>
              <a:buNone/>
            </a:pPr>
            <a:r>
              <a:rPr lang="en-US" sz="1600">
                <a:solidFill>
                  <a:srgbClr val="C5DBC3"/>
                </a:solidFill>
              </a:rPr>
              <a:t>Note:   </a:t>
            </a:r>
            <a:r>
              <a:rPr lang="en-US" sz="1600" b="1">
                <a:solidFill>
                  <a:srgbClr val="C5DBC3"/>
                </a:solidFill>
                <a:latin typeface="Courier New"/>
                <a:ea typeface="Courier New"/>
                <a:cs typeface="Courier New"/>
                <a:sym typeface="Courier New"/>
              </a:rPr>
              <a:t>x15</a:t>
            </a:r>
            <a:r>
              <a:rPr lang="en-US" sz="1600">
                <a:solidFill>
                  <a:srgbClr val="C5DBC3"/>
                </a:solidFill>
              </a:rPr>
              <a:t> – base register (pointer)</a:t>
            </a:r>
            <a:endParaRPr/>
          </a:p>
          <a:p>
            <a:pPr marL="367091" lvl="0" indent="-306146" algn="l" rtl="0">
              <a:spcBef>
                <a:spcPts val="625"/>
              </a:spcBef>
              <a:spcAft>
                <a:spcPts val="0"/>
              </a:spcAft>
              <a:buSzPct val="95000"/>
              <a:buNone/>
            </a:pPr>
            <a:r>
              <a:rPr lang="en-US" sz="1600">
                <a:solidFill>
                  <a:srgbClr val="C5DBC3"/>
                </a:solidFill>
              </a:rPr>
              <a:t>	       </a:t>
            </a:r>
            <a:r>
              <a:rPr lang="en-US" sz="1600" b="1">
                <a:solidFill>
                  <a:srgbClr val="C5DBC3"/>
                </a:solidFill>
                <a:latin typeface="Courier New"/>
                <a:ea typeface="Courier New"/>
                <a:cs typeface="Courier New"/>
                <a:sym typeface="Courier New"/>
              </a:rPr>
              <a:t>12,40 </a:t>
            </a:r>
            <a:r>
              <a:rPr lang="en-US" sz="1600">
                <a:solidFill>
                  <a:srgbClr val="C5DBC3"/>
                </a:solidFill>
              </a:rPr>
              <a:t>– offsets in </a:t>
            </a:r>
            <a:r>
              <a:rPr lang="en-US" sz="1600" u="sng">
                <a:solidFill>
                  <a:srgbClr val="FFFF00"/>
                </a:solidFill>
              </a:rPr>
              <a:t>bytes</a:t>
            </a:r>
            <a:endParaRPr sz="1600">
              <a:solidFill>
                <a:srgbClr val="FFFF00"/>
              </a:solidFill>
            </a:endParaRPr>
          </a:p>
          <a:p>
            <a:pPr marL="367091" lvl="0" indent="-306146" algn="l" rtl="0">
              <a:spcBef>
                <a:spcPts val="625"/>
              </a:spcBef>
              <a:spcAft>
                <a:spcPts val="0"/>
              </a:spcAft>
              <a:buSzPct val="95000"/>
              <a:buNone/>
            </a:pPr>
            <a:r>
              <a:rPr lang="en-US" sz="1600">
                <a:solidFill>
                  <a:srgbClr val="C5DBC3"/>
                </a:solidFill>
              </a:rPr>
              <a:t>             </a:t>
            </a:r>
            <a:r>
              <a:rPr lang="en-US" sz="1600" b="1">
                <a:solidFill>
                  <a:srgbClr val="C5DBC3"/>
                </a:solidFill>
                <a:latin typeface="Courier New"/>
                <a:ea typeface="Courier New"/>
                <a:cs typeface="Courier New"/>
                <a:sym typeface="Courier New"/>
              </a:rPr>
              <a:t>x15+12 </a:t>
            </a:r>
            <a:r>
              <a:rPr lang="en-US" sz="1600">
                <a:solidFill>
                  <a:srgbClr val="C5DBC3"/>
                </a:solidFill>
              </a:rPr>
              <a:t>and </a:t>
            </a:r>
            <a:r>
              <a:rPr lang="en-US" sz="1600" b="1">
                <a:solidFill>
                  <a:srgbClr val="C5DBC3"/>
                </a:solidFill>
                <a:latin typeface="Courier New"/>
                <a:ea typeface="Courier New"/>
                <a:cs typeface="Courier New"/>
                <a:sym typeface="Courier New"/>
              </a:rPr>
              <a:t>x15+40 </a:t>
            </a:r>
            <a:r>
              <a:rPr lang="en-US" sz="1600">
                <a:solidFill>
                  <a:srgbClr val="C5DBC3"/>
                </a:solidFill>
              </a:rPr>
              <a:t>must be multiples of 4</a:t>
            </a:r>
            <a:endParaRPr/>
          </a:p>
        </p:txBody>
      </p:sp>
      <p:sp>
        <p:nvSpPr>
          <p:cNvPr id="1568" name="Google Shape;1568;p1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u="sng"/>
              <a:t>Store</a:t>
            </a:r>
            <a:r>
              <a:rPr lang="en-US"/>
              <a:t> from Register </a:t>
            </a:r>
            <a:r>
              <a:rPr lang="en-US" u="sng"/>
              <a:t>to</a:t>
            </a:r>
            <a:r>
              <a:rPr lang="en-US"/>
              <a:t> Memory</a:t>
            </a:r>
            <a:endParaRPr/>
          </a:p>
        </p:txBody>
      </p:sp>
      <p:sp>
        <p:nvSpPr>
          <p:cNvPr id="1569" name="Google Shape;1569;p14"/>
          <p:cNvSpPr/>
          <p:nvPr/>
        </p:nvSpPr>
        <p:spPr>
          <a:xfrm flipH="1">
            <a:off x="3251926" y="2952750"/>
            <a:ext cx="1521619" cy="860584"/>
          </a:xfrm>
          <a:prstGeom prst="leftArrow">
            <a:avLst>
              <a:gd name="adj1" fmla="val 46204"/>
              <a:gd name="adj2" fmla="val 45643"/>
            </a:avLst>
          </a:prstGeom>
          <a:noFill/>
          <a:ln w="28575" cap="flat" cmpd="sng">
            <a:solidFill>
              <a:srgbClr val="FFFF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00" b="1">
                <a:solidFill>
                  <a:srgbClr val="FFC000"/>
                </a:solidFill>
                <a:latin typeface="Arial"/>
                <a:ea typeface="Arial"/>
                <a:cs typeface="Arial"/>
                <a:sym typeface="Arial"/>
              </a:rPr>
              <a:t>Data flow</a:t>
            </a:r>
            <a:endParaRPr sz="200">
              <a:solidFill>
                <a:srgbClr val="FFC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9"/>
                                        </p:tgtEl>
                                        <p:attrNameLst>
                                          <p:attrName>style.visibility</p:attrName>
                                        </p:attrNameLst>
                                      </p:cBhvr>
                                      <p:to>
                                        <p:strVal val="visible"/>
                                      </p:to>
                                    </p:set>
                                    <p:animEffect transition="in" filter="fade">
                                      <p:cBhvr>
                                        <p:cTn id="7" dur="500"/>
                                        <p:tgtEl>
                                          <p:spTgt spid="1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5"/>
          <p:cNvSpPr txBox="1">
            <a:spLocks noGrp="1"/>
          </p:cNvSpPr>
          <p:nvPr>
            <p:ph type="title"/>
          </p:nvPr>
        </p:nvSpPr>
        <p:spPr/>
        <p:txBody>
          <a:bodyPr/>
          <a:lstStyle/>
          <a:p>
            <a:pPr lvl="0"/>
            <a:r>
              <a:rPr lang="en-US" b="1" dirty="0">
                <a:latin typeface="18 VAG Rounded Bold   07390" pitchFamily="2" charset="0"/>
              </a:rPr>
              <a:t>Loading and Storing Bytes</a:t>
            </a:r>
          </a:p>
        </p:txBody>
      </p:sp>
      <p:sp>
        <p:nvSpPr>
          <p:cNvPr id="1576" name="Google Shape;1576;p15"/>
          <p:cNvSpPr txBox="1">
            <a:spLocks noGrp="1"/>
          </p:cNvSpPr>
          <p:nvPr>
            <p:ph type="body" idx="1"/>
          </p:nvPr>
        </p:nvSpPr>
        <p:spPr/>
        <p:txBody>
          <a:bodyPr/>
          <a:lstStyle/>
          <a:p>
            <a:pPr lvl="0">
              <a:buFont typeface="Arial" panose="020B0604020202020204" pitchFamily="34" charset="0"/>
              <a:buChar char="•"/>
            </a:pPr>
            <a:r>
              <a:rPr lang="en-US" sz="2000" dirty="0">
                <a:latin typeface="18 VAG Rounded Light   02390" pitchFamily="2" charset="0"/>
                <a:sym typeface="Arial"/>
              </a:rPr>
              <a:t>In addition to word data transfers </a:t>
            </a:r>
            <a:br>
              <a:rPr lang="en-US" sz="2000" dirty="0">
                <a:latin typeface="18 VAG Rounded Light   02390" pitchFamily="2" charset="0"/>
                <a:sym typeface="Arial"/>
              </a:rPr>
            </a:br>
            <a:r>
              <a:rPr lang="en-US" sz="2000" dirty="0">
                <a:latin typeface="18 VAG Rounded Light   02390" pitchFamily="2" charset="0"/>
                <a:sym typeface="Arial"/>
              </a:rPr>
              <a:t>(</a:t>
            </a:r>
            <a:r>
              <a:rPr lang="en-US" sz="2000" dirty="0" err="1">
                <a:latin typeface="18 VAG Rounded Light   02390" pitchFamily="2" charset="0"/>
                <a:sym typeface="Courier"/>
              </a:rPr>
              <a:t>lw</a:t>
            </a:r>
            <a:r>
              <a:rPr lang="en-US" sz="2000" dirty="0">
                <a:latin typeface="18 VAG Rounded Light   02390" pitchFamily="2" charset="0"/>
                <a:sym typeface="Arial"/>
              </a:rPr>
              <a:t>, </a:t>
            </a:r>
            <a:r>
              <a:rPr lang="en-US" sz="2000" dirty="0" err="1">
                <a:latin typeface="18 VAG Rounded Light   02390" pitchFamily="2" charset="0"/>
                <a:sym typeface="Courier"/>
              </a:rPr>
              <a:t>sw</a:t>
            </a:r>
            <a:r>
              <a:rPr lang="en-US" sz="2000" dirty="0">
                <a:latin typeface="18 VAG Rounded Light   02390" pitchFamily="2" charset="0"/>
                <a:sym typeface="Arial"/>
              </a:rPr>
              <a:t>), RISC-V has byte data transfers:</a:t>
            </a:r>
          </a:p>
          <a:p>
            <a:pPr lvl="1">
              <a:buFont typeface="Arial" panose="020B0604020202020204" pitchFamily="34" charset="0"/>
              <a:buChar char="•"/>
            </a:pPr>
            <a:r>
              <a:rPr lang="en-US" sz="1800" dirty="0">
                <a:latin typeface="18 VAG Rounded Light   02390" pitchFamily="2" charset="0"/>
                <a:sym typeface="Arial"/>
              </a:rPr>
              <a:t> load byte: </a:t>
            </a:r>
            <a:r>
              <a:rPr lang="en-US" sz="1800" b="1" dirty="0" err="1">
                <a:solidFill>
                  <a:srgbClr val="FFC000"/>
                </a:solidFill>
                <a:latin typeface="Courier New" panose="02070309020205020404" pitchFamily="49" charset="0"/>
                <a:sym typeface="Courier"/>
              </a:rPr>
              <a:t>lb</a:t>
            </a:r>
            <a:endParaRPr lang="en-US" sz="1800" b="1" dirty="0">
              <a:solidFill>
                <a:srgbClr val="FFC000"/>
              </a:solidFill>
              <a:latin typeface="Courier New" panose="02070309020205020404" pitchFamily="49" charset="0"/>
              <a:sym typeface="Courier"/>
            </a:endParaRPr>
          </a:p>
          <a:p>
            <a:pPr lvl="1">
              <a:buFont typeface="Arial" panose="020B0604020202020204" pitchFamily="34" charset="0"/>
              <a:buChar char="•"/>
            </a:pPr>
            <a:r>
              <a:rPr lang="en-US" sz="1800" dirty="0">
                <a:latin typeface="18 VAG Rounded Light   02390" pitchFamily="2" charset="0"/>
                <a:sym typeface="Arial"/>
              </a:rPr>
              <a:t> store byte: </a:t>
            </a:r>
            <a:r>
              <a:rPr lang="en-US" sz="1800" b="1" dirty="0">
                <a:solidFill>
                  <a:srgbClr val="FFC000"/>
                </a:solidFill>
                <a:latin typeface="Courier New" panose="02070309020205020404" pitchFamily="49" charset="0"/>
                <a:sym typeface="Courier"/>
              </a:rPr>
              <a:t>sb</a:t>
            </a:r>
            <a:endParaRPr lang="en-US" sz="1800" dirty="0">
              <a:latin typeface="18 VAG Rounded Light   02390" pitchFamily="2" charset="0"/>
              <a:sym typeface="Courier"/>
            </a:endParaRPr>
          </a:p>
          <a:p>
            <a:pPr lvl="0">
              <a:buFont typeface="Arial" panose="020B0604020202020204" pitchFamily="34" charset="0"/>
              <a:buChar char="•"/>
            </a:pPr>
            <a:r>
              <a:rPr lang="en-US" sz="2000" dirty="0">
                <a:latin typeface="18 VAG Rounded Light   02390" pitchFamily="2" charset="0"/>
                <a:sym typeface="Arial"/>
              </a:rPr>
              <a:t>Same format a</a:t>
            </a:r>
            <a:r>
              <a:rPr lang="en-US" sz="2000" dirty="0">
                <a:latin typeface="18 VAG Rounded Light   02390" pitchFamily="2" charset="0"/>
              </a:rPr>
              <a:t>s </a:t>
            </a:r>
            <a:r>
              <a:rPr lang="en-US" sz="2000" b="1" dirty="0" err="1">
                <a:latin typeface="Courier New" panose="02070309020205020404" pitchFamily="49" charset="0"/>
                <a:sym typeface="Courier"/>
              </a:rPr>
              <a:t>lw</a:t>
            </a:r>
            <a:r>
              <a:rPr lang="en-US" sz="2000" b="1" dirty="0">
                <a:latin typeface="Courier New" panose="02070309020205020404" pitchFamily="49" charset="0"/>
                <a:sym typeface="Arial"/>
              </a:rPr>
              <a:t>, </a:t>
            </a:r>
            <a:r>
              <a:rPr lang="en-US" sz="2000" b="1" dirty="0" err="1">
                <a:latin typeface="Courier New" panose="02070309020205020404" pitchFamily="49" charset="0"/>
                <a:sym typeface="Courier"/>
              </a:rPr>
              <a:t>sw</a:t>
            </a:r>
            <a:endParaRPr lang="en-US" sz="2000" b="1" dirty="0">
              <a:latin typeface="Courier New" panose="02070309020205020404" pitchFamily="49" charset="0"/>
              <a:sym typeface="Courier"/>
            </a:endParaRPr>
          </a:p>
          <a:p>
            <a:pPr lvl="0">
              <a:buFont typeface="Arial" panose="020B0604020202020204" pitchFamily="34" charset="0"/>
              <a:buChar char="•"/>
            </a:pPr>
            <a:r>
              <a:rPr lang="en-US" sz="2000" dirty="0">
                <a:latin typeface="18 VAG Rounded Light   02390" pitchFamily="2" charset="0"/>
                <a:sym typeface="Arial"/>
              </a:rPr>
              <a:t>E.g.,  </a:t>
            </a:r>
            <a:r>
              <a:rPr lang="en-US" sz="2000" b="1" dirty="0" err="1">
                <a:solidFill>
                  <a:srgbClr val="FFC000"/>
                </a:solidFill>
                <a:latin typeface="Courier New" panose="02070309020205020404" pitchFamily="49" charset="0"/>
                <a:sym typeface="Courier"/>
              </a:rPr>
              <a:t>lb</a:t>
            </a:r>
            <a:r>
              <a:rPr lang="en-US" sz="2000" b="1" dirty="0">
                <a:solidFill>
                  <a:srgbClr val="FFC000"/>
                </a:solidFill>
                <a:latin typeface="Courier New" panose="02070309020205020404" pitchFamily="49" charset="0"/>
                <a:sym typeface="Courier"/>
              </a:rPr>
              <a:t> x10,3(x11)</a:t>
            </a:r>
          </a:p>
          <a:p>
            <a:pPr lvl="1">
              <a:buFont typeface="Arial" panose="020B0604020202020204" pitchFamily="34" charset="0"/>
              <a:buChar char="•"/>
            </a:pPr>
            <a:r>
              <a:rPr lang="en-US" sz="1800" dirty="0">
                <a:latin typeface="18 VAG Rounded Light   02390" pitchFamily="2" charset="0"/>
                <a:sym typeface="Arial"/>
              </a:rPr>
              <a:t>contents of memory location with address = sum of “3” + contents of register </a:t>
            </a:r>
            <a:r>
              <a:rPr lang="en-US" sz="1800" b="1" dirty="0">
                <a:solidFill>
                  <a:srgbClr val="FFC000"/>
                </a:solidFill>
                <a:latin typeface="Courier New" panose="02070309020205020404" pitchFamily="49" charset="0"/>
                <a:sym typeface="Courier"/>
              </a:rPr>
              <a:t>x11</a:t>
            </a:r>
            <a:r>
              <a:rPr lang="en-US" sz="1800" dirty="0">
                <a:latin typeface="18 VAG Rounded Light   02390" pitchFamily="2" charset="0"/>
              </a:rPr>
              <a:t> </a:t>
            </a:r>
            <a:r>
              <a:rPr lang="en-US" sz="1800" dirty="0">
                <a:latin typeface="18 VAG Rounded Light   02390" pitchFamily="2" charset="0"/>
                <a:sym typeface="Arial"/>
              </a:rPr>
              <a:t>is copied to the </a:t>
            </a:r>
            <a:r>
              <a:rPr lang="en-US" sz="1800" u="sng" dirty="0">
                <a:latin typeface="18 VAG Rounded Light   02390" pitchFamily="2" charset="0"/>
                <a:sym typeface="Arial"/>
              </a:rPr>
              <a:t>low byte position </a:t>
            </a:r>
            <a:r>
              <a:rPr lang="en-US" sz="1800" dirty="0">
                <a:latin typeface="18 VAG Rounded Light   02390" pitchFamily="2" charset="0"/>
                <a:sym typeface="Arial"/>
              </a:rPr>
              <a:t>of register </a:t>
            </a:r>
            <a:r>
              <a:rPr lang="en-US" sz="1800" b="1" dirty="0">
                <a:solidFill>
                  <a:srgbClr val="FFC000"/>
                </a:solidFill>
                <a:latin typeface="Courier New" panose="02070309020205020404" pitchFamily="49" charset="0"/>
                <a:sym typeface="Courier"/>
              </a:rPr>
              <a:t>x10</a:t>
            </a:r>
            <a:r>
              <a:rPr lang="en-US" sz="1800" dirty="0">
                <a:latin typeface="18 VAG Rounded Light   02390" pitchFamily="2" charset="0"/>
                <a:sym typeface="Arial"/>
              </a:rPr>
              <a:t>.</a:t>
            </a:r>
          </a:p>
        </p:txBody>
      </p:sp>
      <p:sp>
        <p:nvSpPr>
          <p:cNvPr id="1577" name="Google Shape;1577;p15"/>
          <p:cNvSpPr/>
          <p:nvPr/>
        </p:nvSpPr>
        <p:spPr>
          <a:xfrm>
            <a:off x="7696398" y="4098667"/>
            <a:ext cx="1416552" cy="666379"/>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2025">
                <a:solidFill>
                  <a:srgbClr val="FFC000"/>
                </a:solidFill>
                <a:latin typeface="18 VAG Rounded Light   02390" pitchFamily="2" charset="0"/>
                <a:sym typeface="Arial"/>
              </a:rPr>
              <a:t>byte</a:t>
            </a:r>
            <a:br>
              <a:rPr lang="en-US" sz="2025">
                <a:solidFill>
                  <a:srgbClr val="FFC000"/>
                </a:solidFill>
                <a:latin typeface="18 VAG Rounded Light   02390" pitchFamily="2" charset="0"/>
                <a:sym typeface="Arial"/>
              </a:rPr>
            </a:br>
            <a:r>
              <a:rPr lang="en-US" sz="2025">
                <a:solidFill>
                  <a:srgbClr val="FFC000"/>
                </a:solidFill>
                <a:latin typeface="18 VAG Rounded Light   02390" pitchFamily="2" charset="0"/>
                <a:sym typeface="Arial"/>
              </a:rPr>
              <a:t>loaded</a:t>
            </a:r>
            <a:endParaRPr>
              <a:latin typeface="18 VAG Rounded Light   02390" pitchFamily="2" charset="0"/>
            </a:endParaRPr>
          </a:p>
        </p:txBody>
      </p:sp>
      <p:sp>
        <p:nvSpPr>
          <p:cNvPr id="1578" name="Google Shape;1578;p15"/>
          <p:cNvSpPr/>
          <p:nvPr/>
        </p:nvSpPr>
        <p:spPr>
          <a:xfrm>
            <a:off x="7219932" y="3823201"/>
            <a:ext cx="1598193" cy="354904"/>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2025" b="1">
                <a:solidFill>
                  <a:srgbClr val="D8E156"/>
                </a:solidFill>
                <a:latin typeface="Courier"/>
                <a:ea typeface="Courier"/>
                <a:cs typeface="Courier"/>
                <a:sym typeface="Courier"/>
              </a:rPr>
              <a:t>x</a:t>
            </a:r>
            <a:r>
              <a:rPr lang="en-US" sz="2025" b="1">
                <a:solidFill>
                  <a:srgbClr val="00BEE2"/>
                </a:solidFill>
                <a:latin typeface="Courier"/>
                <a:ea typeface="Courier"/>
                <a:cs typeface="Courier"/>
                <a:sym typeface="Courier"/>
              </a:rPr>
              <a:t>zzz zzzz </a:t>
            </a:r>
            <a:endParaRPr/>
          </a:p>
        </p:txBody>
      </p:sp>
      <p:grpSp>
        <p:nvGrpSpPr>
          <p:cNvPr id="1579" name="Google Shape;1579;p15"/>
          <p:cNvGrpSpPr/>
          <p:nvPr/>
        </p:nvGrpSpPr>
        <p:grpSpPr>
          <a:xfrm>
            <a:off x="6628023" y="4150238"/>
            <a:ext cx="984876" cy="774872"/>
            <a:chOff x="-516" y="88"/>
            <a:chExt cx="1102" cy="1157"/>
          </a:xfrm>
        </p:grpSpPr>
        <p:cxnSp>
          <p:nvCxnSpPr>
            <p:cNvPr id="1580" name="Google Shape;1580;p15"/>
            <p:cNvCxnSpPr/>
            <p:nvPr/>
          </p:nvCxnSpPr>
          <p:spPr>
            <a:xfrm rot="10800000">
              <a:off x="271" y="88"/>
              <a:ext cx="0" cy="640"/>
            </a:xfrm>
            <a:prstGeom prst="straightConnector1">
              <a:avLst/>
            </a:prstGeom>
            <a:noFill/>
            <a:ln w="63500" cap="flat" cmpd="sng">
              <a:solidFill>
                <a:srgbClr val="D8E156"/>
              </a:solidFill>
              <a:prstDash val="solid"/>
              <a:round/>
              <a:headEnd type="none" w="sm" len="sm"/>
              <a:tailEnd type="triangle" w="med" len="med"/>
            </a:ln>
          </p:spPr>
        </p:cxnSp>
        <p:sp>
          <p:nvSpPr>
            <p:cNvPr id="1581" name="Google Shape;1581;p15"/>
            <p:cNvSpPr/>
            <p:nvPr/>
          </p:nvSpPr>
          <p:spPr>
            <a:xfrm>
              <a:off x="-516" y="715"/>
              <a:ext cx="1102" cy="530"/>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2025" dirty="0">
                  <a:solidFill>
                    <a:srgbClr val="D8E156"/>
                  </a:solidFill>
                  <a:latin typeface="18 VAG Rounded Light   02390" pitchFamily="2" charset="0"/>
                  <a:sym typeface="Arial"/>
                </a:rPr>
                <a:t>This bit</a:t>
              </a:r>
              <a:endParaRPr dirty="0">
                <a:latin typeface="18 VAG Rounded Light   02390" pitchFamily="2" charset="0"/>
              </a:endParaRPr>
            </a:p>
          </p:txBody>
        </p:sp>
      </p:grpSp>
      <p:grpSp>
        <p:nvGrpSpPr>
          <p:cNvPr id="1582" name="Google Shape;1582;p15"/>
          <p:cNvGrpSpPr/>
          <p:nvPr/>
        </p:nvGrpSpPr>
        <p:grpSpPr>
          <a:xfrm>
            <a:off x="2590800" y="3814687"/>
            <a:ext cx="4708019" cy="864632"/>
            <a:chOff x="1616356" y="3814687"/>
            <a:chExt cx="4708019" cy="864632"/>
          </a:xfrm>
        </p:grpSpPr>
        <p:grpSp>
          <p:nvGrpSpPr>
            <p:cNvPr id="1583" name="Google Shape;1583;p15"/>
            <p:cNvGrpSpPr/>
            <p:nvPr/>
          </p:nvGrpSpPr>
          <p:grpSpPr>
            <a:xfrm>
              <a:off x="2168806" y="4139524"/>
              <a:ext cx="3943350" cy="539795"/>
              <a:chOff x="0" y="120"/>
              <a:chExt cx="4416" cy="806"/>
            </a:xfrm>
          </p:grpSpPr>
          <p:sp>
            <p:nvSpPr>
              <p:cNvPr id="1584" name="Google Shape;1584;p15"/>
              <p:cNvSpPr/>
              <p:nvPr/>
            </p:nvSpPr>
            <p:spPr>
              <a:xfrm>
                <a:off x="64" y="396"/>
                <a:ext cx="4013" cy="530"/>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2025" dirty="0">
                    <a:solidFill>
                      <a:srgbClr val="D8E156"/>
                    </a:solidFill>
                    <a:latin typeface="18 VAG Rounded Light   02390" pitchFamily="2" charset="0"/>
                    <a:sym typeface="Arial"/>
                  </a:rPr>
                  <a:t>…is copied to “sign-extend”</a:t>
                </a:r>
                <a:endParaRPr dirty="0">
                  <a:latin typeface="18 VAG Rounded Light   02390" pitchFamily="2" charset="0"/>
                </a:endParaRPr>
              </a:p>
            </p:txBody>
          </p:sp>
          <p:sp>
            <p:nvSpPr>
              <p:cNvPr id="1585" name="Google Shape;1585;p15"/>
              <p:cNvSpPr/>
              <p:nvPr/>
            </p:nvSpPr>
            <p:spPr>
              <a:xfrm>
                <a:off x="0" y="120"/>
                <a:ext cx="4416" cy="206"/>
              </a:xfrm>
              <a:prstGeom prst="leftArrow">
                <a:avLst>
                  <a:gd name="adj1" fmla="val 50000"/>
                  <a:gd name="adj2" fmla="val 401942"/>
                </a:avLst>
              </a:prstGeom>
              <a:solidFill>
                <a:srgbClr val="D8E156"/>
              </a:solidFill>
              <a:ln w="9525" cap="flat" cmpd="sng">
                <a:solidFill>
                  <a:srgbClr val="7FD13B"/>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013">
                  <a:solidFill>
                    <a:schemeClr val="accent1"/>
                  </a:solidFill>
                  <a:latin typeface="Arial"/>
                  <a:ea typeface="Arial"/>
                  <a:cs typeface="Arial"/>
                  <a:sym typeface="Arial"/>
                </a:endParaRPr>
              </a:p>
            </p:txBody>
          </p:sp>
        </p:grpSp>
        <p:sp>
          <p:nvSpPr>
            <p:cNvPr id="1586" name="Google Shape;1586;p15"/>
            <p:cNvSpPr/>
            <p:nvPr/>
          </p:nvSpPr>
          <p:spPr>
            <a:xfrm>
              <a:off x="1616356" y="3814687"/>
              <a:ext cx="4708019" cy="354904"/>
            </a:xfrm>
            <a:prstGeom prst="rect">
              <a:avLst/>
            </a:prstGeom>
            <a:noFill/>
            <a:ln>
              <a:noFill/>
            </a:ln>
          </p:spPr>
          <p:txBody>
            <a:bodyPr spcFirstLastPara="1" wrap="square" lIns="21425" tIns="21425" rIns="21425" bIns="21425" anchor="t" anchorCtr="0">
              <a:spAutoFit/>
            </a:bodyPr>
            <a:lstStyle/>
            <a:p>
              <a:pPr marL="0" marR="0" lvl="0" indent="0" algn="l" rtl="0">
                <a:spcBef>
                  <a:spcPts val="0"/>
                </a:spcBef>
                <a:spcAft>
                  <a:spcPts val="0"/>
                </a:spcAft>
                <a:buNone/>
              </a:pPr>
              <a:r>
                <a:rPr lang="en-US" sz="2025" b="1">
                  <a:solidFill>
                    <a:srgbClr val="D8E156"/>
                  </a:solidFill>
                  <a:latin typeface="Courier"/>
                  <a:ea typeface="Courier"/>
                  <a:cs typeface="Courier"/>
                  <a:sym typeface="Courier"/>
                </a:rPr>
                <a:t>xxxx xxxx xxxx xxxx xxxx xxxx</a:t>
              </a:r>
              <a:endParaRPr sz="2025" b="1">
                <a:solidFill>
                  <a:srgbClr val="D8E156"/>
                </a:solidFill>
                <a:latin typeface="Courier"/>
                <a:ea typeface="Courier"/>
                <a:cs typeface="Courier"/>
                <a:sym typeface="Courier"/>
              </a:endParaRPr>
            </a:p>
          </p:txBody>
        </p:sp>
      </p:grpSp>
      <p:sp>
        <p:nvSpPr>
          <p:cNvPr id="1587" name="Google Shape;1587;p15"/>
          <p:cNvSpPr/>
          <p:nvPr/>
        </p:nvSpPr>
        <p:spPr>
          <a:xfrm>
            <a:off x="7162800" y="3882346"/>
            <a:ext cx="1635919" cy="251817"/>
          </a:xfrm>
          <a:prstGeom prst="roundRect">
            <a:avLst>
              <a:gd name="adj" fmla="val 20833"/>
            </a:avLst>
          </a:prstGeom>
          <a:noFill/>
          <a:ln w="25400" cap="flat" cmpd="sng">
            <a:solidFill>
              <a:srgbClr val="FFC000"/>
            </a:solidFill>
            <a:prstDash val="solid"/>
            <a:miter lim="800000"/>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013">
              <a:solidFill>
                <a:schemeClr val="accent1"/>
              </a:solidFill>
              <a:latin typeface="Helvetica Neue"/>
              <a:ea typeface="Helvetica Neue"/>
              <a:cs typeface="Helvetica Neue"/>
              <a:sym typeface="Helvetica Neue"/>
            </a:endParaRPr>
          </a:p>
        </p:txBody>
      </p:sp>
      <p:sp>
        <p:nvSpPr>
          <p:cNvPr id="1588" name="Google Shape;1588;p15"/>
          <p:cNvSpPr txBox="1"/>
          <p:nvPr/>
        </p:nvSpPr>
        <p:spPr>
          <a:xfrm flipH="1">
            <a:off x="2137004" y="3614632"/>
            <a:ext cx="91099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C000"/>
                </a:solidFill>
                <a:latin typeface="Courier"/>
                <a:ea typeface="Courier"/>
                <a:cs typeface="Courier"/>
                <a:sym typeface="Courier"/>
              </a:rPr>
              <a:t>x10:</a:t>
            </a:r>
            <a:endParaRPr/>
          </a:p>
        </p:txBody>
      </p:sp>
      <p:sp>
        <p:nvSpPr>
          <p:cNvPr id="1589" name="Google Shape;1589;p15"/>
          <p:cNvSpPr txBox="1"/>
          <p:nvPr/>
        </p:nvSpPr>
        <p:spPr>
          <a:xfrm rot="-584684">
            <a:off x="6320110" y="1458361"/>
            <a:ext cx="2696719" cy="1077218"/>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C5DBC3"/>
                </a:solidFill>
                <a:latin typeface="18 VAG Rounded Light   02390" pitchFamily="2" charset="0"/>
                <a:sym typeface="Arial"/>
              </a:rPr>
              <a:t>RISC-V also has “unsigned byte” loads (</a:t>
            </a:r>
            <a:r>
              <a:rPr lang="en-US" sz="1600">
                <a:solidFill>
                  <a:srgbClr val="FFC000"/>
                </a:solidFill>
                <a:latin typeface="18 VAG Rounded Light   02390" pitchFamily="2" charset="0"/>
                <a:ea typeface="Courier"/>
                <a:cs typeface="Courier"/>
                <a:sym typeface="Courier"/>
              </a:rPr>
              <a:t>lbu</a:t>
            </a:r>
            <a:r>
              <a:rPr lang="en-US" sz="1600">
                <a:solidFill>
                  <a:srgbClr val="C5DBC3"/>
                </a:solidFill>
                <a:latin typeface="18 VAG Rounded Light   02390" pitchFamily="2" charset="0"/>
                <a:sym typeface="Arial"/>
              </a:rPr>
              <a:t>) which </a:t>
            </a:r>
            <a:r>
              <a:rPr lang="en-US" sz="1600" u="sng">
                <a:solidFill>
                  <a:srgbClr val="C5DBC3"/>
                </a:solidFill>
                <a:latin typeface="18 VAG Rounded Light   02390" pitchFamily="2" charset="0"/>
                <a:sym typeface="Arial"/>
              </a:rPr>
              <a:t>zero extends</a:t>
            </a:r>
            <a:r>
              <a:rPr lang="en-US" sz="1600">
                <a:solidFill>
                  <a:srgbClr val="C5DBC3"/>
                </a:solidFill>
                <a:latin typeface="18 VAG Rounded Light   02390" pitchFamily="2" charset="0"/>
                <a:sym typeface="Arial"/>
              </a:rPr>
              <a:t> to fill register.  Why no unsigned store byte ‘</a:t>
            </a:r>
            <a:r>
              <a:rPr lang="en-US" sz="1600">
                <a:solidFill>
                  <a:srgbClr val="FFC000"/>
                </a:solidFill>
                <a:latin typeface="18 VAG Rounded Light   02390" pitchFamily="2" charset="0"/>
                <a:ea typeface="Courier"/>
                <a:cs typeface="Courier"/>
                <a:sym typeface="Courier"/>
              </a:rPr>
              <a:t>sbu</a:t>
            </a:r>
            <a:r>
              <a:rPr lang="en-US" sz="1600">
                <a:solidFill>
                  <a:srgbClr val="C5DBC3"/>
                </a:solidFill>
                <a:latin typeface="18 VAG Rounded Light   02390" pitchFamily="2" charset="0"/>
                <a:sym typeface="Arial"/>
              </a:rPr>
              <a:t>’?</a:t>
            </a:r>
            <a:endParaRPr>
              <a:latin typeface="18 VAG Rounded Light   0239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9"/>
                                        </p:tgtEl>
                                        <p:attrNameLst>
                                          <p:attrName>style.visibility</p:attrName>
                                        </p:attrNameLst>
                                      </p:cBhvr>
                                      <p:to>
                                        <p:strVal val="visible"/>
                                      </p:to>
                                    </p:set>
                                    <p:anim calcmode="lin" valueType="num">
                                      <p:cBhvr additive="base">
                                        <p:cTn id="7" dur="500"/>
                                        <p:tgtEl>
                                          <p:spTgt spid="15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2"/>
                                        </p:tgtEl>
                                        <p:attrNameLst>
                                          <p:attrName>style.visibility</p:attrName>
                                        </p:attrNameLst>
                                      </p:cBhvr>
                                      <p:to>
                                        <p:strVal val="visible"/>
                                      </p:to>
                                    </p:set>
                                    <p:animEffect transition="in" filter="fade">
                                      <p:cBhvr>
                                        <p:cTn id="12" dur="500"/>
                                        <p:tgtEl>
                                          <p:spTgt spid="158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rPr>
              <a:t>Example:    What is in </a:t>
            </a:r>
            <a:r>
              <a:rPr lang="en-US" b="1" dirty="0">
                <a:latin typeface="Courier"/>
                <a:ea typeface="Courier"/>
                <a:cs typeface="Courier"/>
                <a:sym typeface="Courier"/>
              </a:rPr>
              <a:t>x12 </a:t>
            </a:r>
            <a:r>
              <a:rPr lang="en-US" b="1" dirty="0">
                <a:latin typeface="18 VAG Rounded Bold   07390" pitchFamily="2" charset="0"/>
                <a:sym typeface="Arial"/>
              </a:rPr>
              <a:t>?</a:t>
            </a:r>
            <a:endParaRPr b="1" dirty="0">
              <a:latin typeface="18 VAG Rounded Bold   07390" pitchFamily="2" charset="0"/>
            </a:endParaRPr>
          </a:p>
        </p:txBody>
      </p:sp>
      <p:sp>
        <p:nvSpPr>
          <p:cNvPr id="1595" name="Google Shape;1595;p16"/>
          <p:cNvSpPr txBox="1">
            <a:spLocks noGrp="1"/>
          </p:cNvSpPr>
          <p:nvPr>
            <p:ph type="body" idx="1"/>
          </p:nvPr>
        </p:nvSpPr>
        <p:spPr>
          <a:xfrm>
            <a:off x="2743200" y="681037"/>
            <a:ext cx="5972176" cy="4024313"/>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SzPts val="2280"/>
              <a:buFont typeface="Arial"/>
              <a:buNone/>
            </a:pPr>
            <a:r>
              <a:rPr lang="en-US" b="1">
                <a:latin typeface="Courier"/>
                <a:ea typeface="Courier"/>
                <a:cs typeface="Courier"/>
                <a:sym typeface="Courier"/>
              </a:rPr>
              <a:t>addi x11,x0,0x93F5</a:t>
            </a:r>
            <a:endParaRPr/>
          </a:p>
          <a:p>
            <a:pPr marL="0" lvl="0" indent="0" algn="l" rtl="0">
              <a:spcBef>
                <a:spcPts val="625"/>
              </a:spcBef>
              <a:spcAft>
                <a:spcPts val="0"/>
              </a:spcAft>
              <a:buSzPts val="2280"/>
              <a:buFont typeface="Arial"/>
              <a:buNone/>
            </a:pPr>
            <a:r>
              <a:rPr lang="en-US" b="1">
                <a:latin typeface="Courier"/>
                <a:ea typeface="Courier"/>
                <a:cs typeface="Courier"/>
                <a:sym typeface="Courier"/>
              </a:rPr>
              <a:t>sw x11,0(x5)</a:t>
            </a:r>
            <a:endParaRPr/>
          </a:p>
          <a:p>
            <a:pPr marL="0" lvl="0" indent="0" algn="l" rtl="0">
              <a:spcBef>
                <a:spcPts val="625"/>
              </a:spcBef>
              <a:spcAft>
                <a:spcPts val="0"/>
              </a:spcAft>
              <a:buSzPts val="2280"/>
              <a:buFont typeface="Arial"/>
              <a:buNone/>
            </a:pPr>
            <a:r>
              <a:rPr lang="en-US" b="1">
                <a:latin typeface="Courier"/>
                <a:ea typeface="Courier"/>
                <a:cs typeface="Courier"/>
                <a:sym typeface="Courier"/>
              </a:rPr>
              <a:t>lb x12,1(x5)</a:t>
            </a:r>
            <a:endParaRPr/>
          </a:p>
        </p:txBody>
      </p:sp>
      <p:sp>
        <p:nvSpPr>
          <p:cNvPr id="1596" name="Google Shape;1596;p16"/>
          <p:cNvSpPr/>
          <p:nvPr/>
        </p:nvSpPr>
        <p:spPr>
          <a:xfrm>
            <a:off x="3900488" y="3714750"/>
            <a:ext cx="1600200" cy="2286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597" name="Google Shape;1597;p16"/>
          <p:cNvSpPr/>
          <p:nvPr/>
        </p:nvSpPr>
        <p:spPr>
          <a:xfrm>
            <a:off x="3900488" y="3943350"/>
            <a:ext cx="1600200" cy="2286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598" name="Google Shape;1598;p16"/>
          <p:cNvSpPr/>
          <p:nvPr/>
        </p:nvSpPr>
        <p:spPr>
          <a:xfrm>
            <a:off x="3886200" y="3028950"/>
            <a:ext cx="1600200" cy="2286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599" name="Google Shape;1599;p16"/>
          <p:cNvSpPr/>
          <p:nvPr/>
        </p:nvSpPr>
        <p:spPr>
          <a:xfrm>
            <a:off x="3200400" y="2943195"/>
            <a:ext cx="49244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ourier"/>
                <a:ea typeface="Courier"/>
                <a:cs typeface="Courier"/>
                <a:sym typeface="Courier"/>
              </a:rPr>
              <a:t>x5</a:t>
            </a:r>
            <a:endParaRPr sz="2000">
              <a:solidFill>
                <a:schemeClr val="lt1"/>
              </a:solidFill>
              <a:latin typeface="Helvetica Neue"/>
              <a:ea typeface="Helvetica Neue"/>
              <a:cs typeface="Helvetica Neue"/>
              <a:sym typeface="Helvetica Neue"/>
            </a:endParaRPr>
          </a:p>
        </p:txBody>
      </p:sp>
      <p:sp>
        <p:nvSpPr>
          <p:cNvPr id="1600" name="Google Shape;1600;p16"/>
          <p:cNvSpPr/>
          <p:nvPr/>
        </p:nvSpPr>
        <p:spPr>
          <a:xfrm>
            <a:off x="3200400" y="3624217"/>
            <a:ext cx="6463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ourier"/>
                <a:ea typeface="Courier"/>
                <a:cs typeface="Courier"/>
                <a:sym typeface="Courier"/>
              </a:rPr>
              <a:t>x11</a:t>
            </a:r>
            <a:endParaRPr sz="2000">
              <a:solidFill>
                <a:schemeClr val="lt1"/>
              </a:solidFill>
              <a:latin typeface="Helvetica Neue"/>
              <a:ea typeface="Helvetica Neue"/>
              <a:cs typeface="Helvetica Neue"/>
              <a:sym typeface="Helvetica Neue"/>
            </a:endParaRPr>
          </a:p>
        </p:txBody>
      </p:sp>
      <p:sp>
        <p:nvSpPr>
          <p:cNvPr id="1601" name="Google Shape;1601;p16"/>
          <p:cNvSpPr/>
          <p:nvPr/>
        </p:nvSpPr>
        <p:spPr>
          <a:xfrm>
            <a:off x="3200399" y="3876659"/>
            <a:ext cx="6463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ourier"/>
                <a:ea typeface="Courier"/>
                <a:cs typeface="Courier"/>
                <a:sym typeface="Courier"/>
              </a:rPr>
              <a:t>x12</a:t>
            </a:r>
            <a:endParaRPr sz="2000">
              <a:solidFill>
                <a:schemeClr val="lt1"/>
              </a:solidFill>
              <a:latin typeface="Helvetica Neue"/>
              <a:ea typeface="Helvetica Neue"/>
              <a:cs typeface="Helvetica Neue"/>
              <a:sym typeface="Helvetica Neue"/>
            </a:endParaRPr>
          </a:p>
        </p:txBody>
      </p:sp>
      <p:sp>
        <p:nvSpPr>
          <p:cNvPr id="1602" name="Google Shape;1602;p16"/>
          <p:cNvSpPr/>
          <p:nvPr/>
        </p:nvSpPr>
        <p:spPr>
          <a:xfrm>
            <a:off x="6629400" y="1504950"/>
            <a:ext cx="1600200" cy="27432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603" name="Google Shape;1603;p16"/>
          <p:cNvSpPr/>
          <p:nvPr/>
        </p:nvSpPr>
        <p:spPr>
          <a:xfrm>
            <a:off x="6629400" y="2943195"/>
            <a:ext cx="1600200" cy="2286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604" name="Google Shape;1604;p16"/>
          <p:cNvSpPr/>
          <p:nvPr/>
        </p:nvSpPr>
        <p:spPr>
          <a:xfrm>
            <a:off x="6629400" y="2714595"/>
            <a:ext cx="1600200" cy="228600"/>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a:solidFill>
                <a:schemeClr val="lt1"/>
              </a:solidFill>
              <a:latin typeface="Helvetica Neue"/>
              <a:ea typeface="Helvetica Neue"/>
              <a:cs typeface="Helvetica Neue"/>
              <a:sym typeface="Helvetica Neue"/>
            </a:endParaRPr>
          </a:p>
        </p:txBody>
      </p:sp>
      <p:sp>
        <p:nvSpPr>
          <p:cNvPr id="1605" name="Google Shape;1605;p16"/>
          <p:cNvSpPr txBox="1"/>
          <p:nvPr/>
        </p:nvSpPr>
        <p:spPr>
          <a:xfrm>
            <a:off x="7086600" y="1197173"/>
            <a:ext cx="8499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Memory</a:t>
            </a:r>
            <a:endParaRPr sz="24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609"/>
        <p:cNvGrpSpPr/>
        <p:nvPr/>
      </p:nvGrpSpPr>
      <p:grpSpPr>
        <a:xfrm>
          <a:off x="0" y="0"/>
          <a:ext cx="0" cy="0"/>
          <a:chOff x="0" y="0"/>
          <a:chExt cx="0" cy="0"/>
        </a:xfrm>
      </p:grpSpPr>
      <p:sp>
        <p:nvSpPr>
          <p:cNvPr id="1610" name="Google Shape;1610;p17"/>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p>
            <a:pPr marL="0" lvl="0" indent="0" algn="ctr" rtl="0">
              <a:spcBef>
                <a:spcPts val="0"/>
              </a:spcBef>
              <a:spcAft>
                <a:spcPts val="0"/>
              </a:spcAft>
              <a:buNone/>
            </a:pPr>
            <a:endParaRPr/>
          </a:p>
        </p:txBody>
      </p:sp>
      <p:sp>
        <p:nvSpPr>
          <p:cNvPr id="1611" name="Google Shape;1611;p17"/>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SzPts val="2280"/>
              <a:buNone/>
            </a:pPr>
            <a:endParaRPr/>
          </a:p>
        </p:txBody>
      </p:sp>
      <p:pic>
        <p:nvPicPr>
          <p:cNvPr id="1612" name="Google Shape;1612;p17"/>
          <p:cNvPicPr preferRelativeResize="0"/>
          <p:nvPr/>
        </p:nvPicPr>
        <p:blipFill rotWithShape="1">
          <a:blip r:embed="rId3">
            <a:alphaModFix/>
          </a:blip>
          <a:srcRect/>
          <a:stretch/>
        </p:blipFill>
        <p:spPr>
          <a:xfrm>
            <a:off x="63500" y="63500"/>
            <a:ext cx="9017000" cy="501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rPr>
              <a:t>Example:    Translate </a:t>
            </a:r>
            <a:r>
              <a:rPr lang="en-US" b="1" dirty="0">
                <a:solidFill>
                  <a:schemeClr val="accent3"/>
                </a:solidFill>
                <a:latin typeface="Courier"/>
                <a:ea typeface="Courier"/>
                <a:cs typeface="Courier"/>
                <a:sym typeface="Courier"/>
              </a:rPr>
              <a:t>*x</a:t>
            </a:r>
            <a:r>
              <a:rPr lang="en-US" b="1" dirty="0">
                <a:latin typeface="Courier"/>
                <a:ea typeface="Courier"/>
                <a:cs typeface="Courier"/>
                <a:sym typeface="Courier"/>
              </a:rPr>
              <a:t> = </a:t>
            </a:r>
            <a:r>
              <a:rPr lang="en-US" b="1" dirty="0">
                <a:solidFill>
                  <a:schemeClr val="lt2"/>
                </a:solidFill>
                <a:latin typeface="Courier"/>
                <a:ea typeface="Courier"/>
                <a:cs typeface="Courier"/>
                <a:sym typeface="Courier"/>
              </a:rPr>
              <a:t>*y</a:t>
            </a:r>
            <a:endParaRPr b="1" dirty="0">
              <a:latin typeface="Arial"/>
              <a:ea typeface="Arial"/>
              <a:cs typeface="Arial"/>
              <a:sym typeface="Arial"/>
            </a:endParaRPr>
          </a:p>
        </p:txBody>
      </p:sp>
      <p:sp>
        <p:nvSpPr>
          <p:cNvPr id="1618" name="Google Shape;1618;p18"/>
          <p:cNvSpPr/>
          <p:nvPr/>
        </p:nvSpPr>
        <p:spPr>
          <a:xfrm>
            <a:off x="1781176" y="895350"/>
            <a:ext cx="6934200" cy="3587750"/>
          </a:xfrm>
          <a:prstGeom prst="rect">
            <a:avLst/>
          </a:prstGeom>
          <a:noFill/>
          <a:ln>
            <a:noFill/>
          </a:ln>
        </p:spPr>
        <p:txBody>
          <a:bodyPr spcFirstLastPara="1" wrap="square" lIns="91425" tIns="45700" rIns="91425" bIns="45700" anchor="t" anchorCtr="0">
            <a:normAutofit/>
          </a:bodyPr>
          <a:lstStyle/>
          <a:p>
            <a:pPr marL="803275" marR="0" lvl="1" indent="-688975" algn="l" rtl="0">
              <a:lnSpc>
                <a:spcPct val="75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We want to translate </a:t>
            </a:r>
            <a:r>
              <a:rPr lang="en-US" sz="2400" b="1" i="0" u="none" strike="noStrike" cap="none">
                <a:solidFill>
                  <a:schemeClr val="accent3"/>
                </a:solidFill>
                <a:latin typeface="Courier"/>
                <a:ea typeface="Courier"/>
                <a:cs typeface="Courier"/>
                <a:sym typeface="Courier"/>
              </a:rPr>
              <a:t>*x</a:t>
            </a:r>
            <a:r>
              <a:rPr lang="en-US" sz="2400" b="1" i="0" u="none" strike="noStrike" cap="none">
                <a:solidFill>
                  <a:schemeClr val="lt1"/>
                </a:solidFill>
                <a:latin typeface="Courier"/>
                <a:ea typeface="Courier"/>
                <a:cs typeface="Courier"/>
                <a:sym typeface="Courier"/>
              </a:rPr>
              <a:t> = </a:t>
            </a:r>
            <a:r>
              <a:rPr lang="en-US" sz="2400" b="1" i="0" u="none" strike="noStrike" cap="none">
                <a:solidFill>
                  <a:schemeClr val="lt2"/>
                </a:solidFill>
                <a:latin typeface="Courier"/>
                <a:ea typeface="Courier"/>
                <a:cs typeface="Courier"/>
                <a:sym typeface="Courier"/>
              </a:rPr>
              <a:t>*y</a:t>
            </a:r>
            <a:r>
              <a:rPr lang="en-US" sz="2400" b="1" i="0" u="none" strike="noStrike" cap="none">
                <a:solidFill>
                  <a:schemeClr val="lt1"/>
                </a:solidFill>
                <a:latin typeface="Arial"/>
                <a:ea typeface="Arial"/>
                <a:cs typeface="Arial"/>
                <a:sym typeface="Arial"/>
              </a:rPr>
              <a:t> </a:t>
            </a:r>
            <a:r>
              <a:rPr lang="en-US" sz="2400" b="0" i="0" u="none" strike="noStrike" cap="none">
                <a:solidFill>
                  <a:schemeClr val="lt1"/>
                </a:solidFill>
                <a:latin typeface="Arial"/>
                <a:ea typeface="Arial"/>
                <a:cs typeface="Arial"/>
                <a:sym typeface="Arial"/>
              </a:rPr>
              <a:t>into RISC-V</a:t>
            </a:r>
            <a:endParaRPr/>
          </a:p>
          <a:p>
            <a:pPr marL="803275" marR="0" lvl="1" indent="-688975" algn="l" rtl="0">
              <a:lnSpc>
                <a:spcPct val="75000"/>
              </a:lnSpc>
              <a:spcBef>
                <a:spcPts val="480"/>
              </a:spcBef>
              <a:spcAft>
                <a:spcPts val="0"/>
              </a:spcAft>
              <a:buClr>
                <a:schemeClr val="accent3"/>
              </a:buClr>
              <a:buSzPts val="2400"/>
              <a:buFont typeface="Arial"/>
              <a:buNone/>
            </a:pPr>
            <a:r>
              <a:rPr lang="en-US" sz="2400" b="0" i="0" u="none" strike="noStrike" cap="none">
                <a:solidFill>
                  <a:schemeClr val="accent3"/>
                </a:solidFill>
                <a:latin typeface="Arial"/>
                <a:ea typeface="Arial"/>
                <a:cs typeface="Arial"/>
                <a:sym typeface="Arial"/>
              </a:rPr>
              <a:t>x</a:t>
            </a:r>
            <a:r>
              <a:rPr lang="en-US" sz="2400" b="0" i="0" u="none" strike="noStrike" cap="none">
                <a:solidFill>
                  <a:schemeClr val="lt1"/>
                </a:solidFill>
                <a:latin typeface="Arial"/>
                <a:ea typeface="Arial"/>
                <a:cs typeface="Arial"/>
                <a:sym typeface="Arial"/>
              </a:rPr>
              <a:t>, </a:t>
            </a:r>
            <a:r>
              <a:rPr lang="en-US" sz="2400" b="0" i="0" u="none" strike="noStrike" cap="none">
                <a:solidFill>
                  <a:schemeClr val="lt2"/>
                </a:solidFill>
                <a:latin typeface="Arial"/>
                <a:ea typeface="Arial"/>
                <a:cs typeface="Arial"/>
                <a:sym typeface="Arial"/>
              </a:rPr>
              <a:t>y</a:t>
            </a:r>
            <a:r>
              <a:rPr lang="en-US" sz="2400" b="0" i="0" u="none" strike="noStrike" cap="none">
                <a:solidFill>
                  <a:schemeClr val="lt1"/>
                </a:solidFill>
                <a:latin typeface="Arial"/>
                <a:ea typeface="Arial"/>
                <a:cs typeface="Arial"/>
                <a:sym typeface="Arial"/>
              </a:rPr>
              <a:t> ptrs stored in:       </a:t>
            </a:r>
            <a:r>
              <a:rPr lang="en-US" sz="2400" b="1" i="0" u="none" strike="noStrike" cap="none">
                <a:solidFill>
                  <a:schemeClr val="accent3"/>
                </a:solidFill>
                <a:latin typeface="Courier"/>
                <a:ea typeface="Courier"/>
                <a:cs typeface="Courier"/>
                <a:sym typeface="Courier"/>
              </a:rPr>
              <a:t>x3</a:t>
            </a:r>
            <a:r>
              <a:rPr lang="en-US" sz="2400" b="0" i="0" u="none" strike="noStrike" cap="none">
                <a:solidFill>
                  <a:schemeClr val="lt1"/>
                </a:solidFill>
                <a:latin typeface="Courier"/>
                <a:ea typeface="Courier"/>
                <a:cs typeface="Courier"/>
                <a:sym typeface="Courier"/>
              </a:rPr>
              <a:t>   </a:t>
            </a:r>
            <a:r>
              <a:rPr lang="en-US" sz="2400" b="1" i="0" u="none" strike="noStrike" cap="none">
                <a:solidFill>
                  <a:schemeClr val="lt2"/>
                </a:solidFill>
                <a:latin typeface="Courier"/>
                <a:ea typeface="Courier"/>
                <a:cs typeface="Courier"/>
                <a:sym typeface="Courier"/>
              </a:rPr>
              <a:t>x5</a:t>
            </a:r>
            <a:endParaRPr sz="2400" b="0" i="0" u="none" strike="noStrike" cap="none">
              <a:solidFill>
                <a:schemeClr val="lt2"/>
              </a:solidFill>
              <a:latin typeface="Arial"/>
              <a:ea typeface="Arial"/>
              <a:cs typeface="Arial"/>
              <a:sym typeface="Arial"/>
            </a:endParaRPr>
          </a:p>
          <a:p>
            <a:pPr marL="803275" marR="0" lvl="1" indent="-688975" algn="l" rtl="0">
              <a:lnSpc>
                <a:spcPct val="55000"/>
              </a:lnSpc>
              <a:spcBef>
                <a:spcPts val="480"/>
              </a:spcBef>
              <a:spcAft>
                <a:spcPts val="0"/>
              </a:spcAft>
              <a:buClr>
                <a:schemeClr val="lt1"/>
              </a:buClr>
              <a:buSzPts val="2400"/>
              <a:buFont typeface="Arial"/>
              <a:buNone/>
            </a:pPr>
            <a:endParaRPr sz="2400" b="1" i="0" u="none" strike="noStrike" cap="none">
              <a:solidFill>
                <a:schemeClr val="lt1"/>
              </a:solidFill>
              <a:latin typeface="Arial"/>
              <a:ea typeface="Arial"/>
              <a:cs typeface="Arial"/>
              <a:sym typeface="Arial"/>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1: add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zero</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2: add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zero</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3: lw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4: lw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5: lw  </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6: sw  </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 0(</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7: lw  </a:t>
            </a:r>
            <a:r>
              <a:rPr lang="en-US" sz="2400" b="1" i="0" u="none" strike="noStrike" cap="none">
                <a:solidFill>
                  <a:schemeClr val="lt2"/>
                </a:solidFill>
                <a:latin typeface="Courier"/>
                <a:ea typeface="Courier"/>
                <a:cs typeface="Courier"/>
                <a:sym typeface="Courier"/>
              </a:rPr>
              <a:t>x5</a:t>
            </a:r>
            <a:r>
              <a:rPr lang="en-US" sz="2400" b="1" i="0" u="none" strike="noStrike" cap="none">
                <a:solidFill>
                  <a:schemeClr val="lt1"/>
                </a:solidFill>
                <a:latin typeface="Courier"/>
                <a:ea typeface="Courier"/>
                <a:cs typeface="Courier"/>
                <a:sym typeface="Courier"/>
              </a:rPr>
              <a:t>, 0(</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a:t>
            </a:r>
            <a:endParaRPr/>
          </a:p>
          <a:p>
            <a:pPr marL="803275" marR="0" lvl="1" indent="-688975" algn="l" rtl="0">
              <a:lnSpc>
                <a:spcPct val="55000"/>
              </a:lnSpc>
              <a:spcBef>
                <a:spcPts val="480"/>
              </a:spcBef>
              <a:spcAft>
                <a:spcPts val="0"/>
              </a:spcAft>
              <a:buClr>
                <a:schemeClr val="lt1"/>
              </a:buClr>
              <a:buSzPts val="2400"/>
              <a:buFont typeface="Arial"/>
              <a:buNone/>
            </a:pPr>
            <a:r>
              <a:rPr lang="en-US" sz="2400" b="1" i="0" u="none" strike="noStrike" cap="none">
                <a:solidFill>
                  <a:schemeClr val="lt1"/>
                </a:solidFill>
                <a:latin typeface="Courier"/>
                <a:ea typeface="Courier"/>
                <a:cs typeface="Courier"/>
                <a:sym typeface="Courier"/>
              </a:rPr>
              <a:t>8: sw  </a:t>
            </a:r>
            <a:r>
              <a:rPr lang="en-US" sz="2400" b="1" i="0" u="none" strike="noStrike" cap="none">
                <a:solidFill>
                  <a:schemeClr val="accent3"/>
                </a:solidFill>
                <a:latin typeface="Courier"/>
                <a:ea typeface="Courier"/>
                <a:cs typeface="Courier"/>
                <a:sym typeface="Courier"/>
              </a:rPr>
              <a:t>x3</a:t>
            </a:r>
            <a:r>
              <a:rPr lang="en-US" sz="2400" b="1" i="0" u="none" strike="noStrike" cap="none">
                <a:solidFill>
                  <a:schemeClr val="lt1"/>
                </a:solidFill>
                <a:latin typeface="Courier"/>
                <a:ea typeface="Courier"/>
                <a:cs typeface="Courier"/>
                <a:sym typeface="Courier"/>
              </a:rPr>
              <a:t>, 0(</a:t>
            </a:r>
            <a:r>
              <a:rPr lang="en-US" sz="2400" b="1" i="0" u="none" strike="noStrike" cap="none">
                <a:solidFill>
                  <a:srgbClr val="FFFF00"/>
                </a:solidFill>
                <a:latin typeface="Courier"/>
                <a:ea typeface="Courier"/>
                <a:cs typeface="Courier"/>
                <a:sym typeface="Courier"/>
              </a:rPr>
              <a:t>x8</a:t>
            </a:r>
            <a:r>
              <a:rPr lang="en-US" sz="2400" b="1" i="0" u="none" strike="noStrike" cap="none">
                <a:solidFill>
                  <a:schemeClr val="lt1"/>
                </a:solidFill>
                <a:latin typeface="Courier"/>
                <a:ea typeface="Courier"/>
                <a:cs typeface="Courier"/>
                <a:sym typeface="Courier"/>
              </a:rPr>
              <a:t>)</a:t>
            </a:r>
            <a:endParaRPr/>
          </a:p>
        </p:txBody>
      </p:sp>
      <p:sp>
        <p:nvSpPr>
          <p:cNvPr id="1619" name="Google Shape;1619;p18"/>
          <p:cNvSpPr/>
          <p:nvPr/>
        </p:nvSpPr>
        <p:spPr>
          <a:xfrm>
            <a:off x="7772400" y="1885950"/>
            <a:ext cx="870857" cy="2240280"/>
          </a:xfrm>
          <a:prstGeom prst="rect">
            <a:avLst/>
          </a:prstGeom>
          <a:noFill/>
          <a:ln w="12700" cap="flat" cmpd="sng">
            <a:solidFill>
              <a:schemeClr val="lt1"/>
            </a:solidFill>
            <a:prstDash val="solid"/>
            <a:miter lim="800000"/>
            <a:headEnd type="none" w="sm" len="sm"/>
            <a:tailEnd type="none" w="sm" len="sm"/>
          </a:ln>
        </p:spPr>
        <p:txBody>
          <a:bodyPr spcFirstLastPara="1" wrap="square" lIns="90475" tIns="44450" rIns="90475" bIns="44450" anchor="t" anchorCtr="0">
            <a:noAutofit/>
          </a:bodyPr>
          <a:lstStyle/>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1</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2</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3</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4</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5→6</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6→5</a:t>
            </a:r>
            <a:endParaRPr/>
          </a:p>
          <a:p>
            <a:pPr marL="203200" marR="0" lvl="0" indent="-203200" algn="l" rtl="0">
              <a:lnSpc>
                <a:spcPct val="85000"/>
              </a:lnSpc>
              <a:spcBef>
                <a:spcPts val="0"/>
              </a:spcBef>
              <a:spcAft>
                <a:spcPts val="0"/>
              </a:spcAft>
              <a:buClr>
                <a:schemeClr val="lt1"/>
              </a:buClr>
              <a:buSzPts val="2400"/>
              <a:buFont typeface="Times"/>
              <a:buNone/>
            </a:pPr>
            <a:r>
              <a:rPr lang="en-US" sz="2400" b="1">
                <a:solidFill>
                  <a:schemeClr val="lt1"/>
                </a:solidFill>
                <a:latin typeface="Courier"/>
                <a:ea typeface="Courier"/>
                <a:cs typeface="Courier"/>
                <a:sym typeface="Courier"/>
              </a:rPr>
              <a:t>7→8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p:nvPr/>
        </p:nvSpPr>
        <p:spPr>
          <a:xfrm>
            <a:off x="152400" y="7454"/>
            <a:ext cx="8839200" cy="514350"/>
          </a:xfrm>
          <a:prstGeom prst="rect">
            <a:avLst/>
          </a:prstGeom>
          <a:noFill/>
          <a:ln>
            <a:noFill/>
          </a:ln>
        </p:spPr>
        <p:txBody>
          <a:bodyPr spcFirstLastPara="1" wrap="square" lIns="91425" tIns="45700" rIns="91425" bIns="45700" anchor="t" anchorCtr="0">
            <a:noAutofit/>
          </a:bodyPr>
          <a:lstStyle/>
          <a:p>
            <a:pPr marL="0" marR="6858" lvl="0" indent="0" algn="l" rtl="0">
              <a:spcBef>
                <a:spcPts val="0"/>
              </a:spcBef>
              <a:spcAft>
                <a:spcPts val="0"/>
              </a:spcAft>
              <a:buNone/>
            </a:pPr>
            <a:r>
              <a:rPr lang="en-US" sz="2800" b="1" u="none" strike="noStrike" cap="none" dirty="0">
                <a:solidFill>
                  <a:srgbClr val="FFFF00"/>
                </a:solidFill>
                <a:latin typeface="18 VAG Rounded Bold   07390" pitchFamily="2" charset="0"/>
                <a:sym typeface="Arial"/>
              </a:rPr>
              <a:t>IS AI-GENERATED ART FAIR?</a:t>
            </a:r>
            <a:endParaRPr sz="2800" b="1" u="none" strike="noStrike" cap="none" dirty="0">
              <a:solidFill>
                <a:srgbClr val="FFFF00"/>
              </a:solidFill>
              <a:latin typeface="18 VAG Rounded Bold   07390" pitchFamily="2" charset="0"/>
              <a:sym typeface="Arial"/>
            </a:endParaRPr>
          </a:p>
        </p:txBody>
      </p:sp>
      <p:sp>
        <p:nvSpPr>
          <p:cNvPr id="162" name="Google Shape;162;p2"/>
          <p:cNvSpPr/>
          <p:nvPr/>
        </p:nvSpPr>
        <p:spPr>
          <a:xfrm>
            <a:off x="152400" y="658466"/>
            <a:ext cx="2438400" cy="4123083"/>
          </a:xfrm>
          <a:prstGeom prst="rect">
            <a:avLst/>
          </a:prstGeom>
          <a:noFill/>
          <a:ln>
            <a:noFill/>
          </a:ln>
        </p:spPr>
        <p:txBody>
          <a:bodyPr spcFirstLastPara="1" wrap="square" lIns="100575" tIns="45700" rIns="91425" bIns="45700" anchor="t" anchorCtr="0">
            <a:noAutofit/>
          </a:bodyPr>
          <a:lstStyle/>
          <a:p>
            <a:pPr marL="0" marR="0" lvl="0" indent="0" algn="l" rtl="0">
              <a:spcBef>
                <a:spcPts val="0"/>
              </a:spcBef>
              <a:spcAft>
                <a:spcPts val="0"/>
              </a:spcAft>
              <a:buClr>
                <a:schemeClr val="lt2"/>
              </a:buClr>
              <a:buSzPts val="950"/>
              <a:buFont typeface="Noto Sans Symbols"/>
              <a:buNone/>
            </a:pPr>
            <a:r>
              <a:rPr lang="en-US" sz="1000" u="none" strike="noStrike" cap="none" dirty="0">
                <a:solidFill>
                  <a:schemeClr val="lt1"/>
                </a:solidFill>
                <a:latin typeface="18 VAG Rounded Light   02390" pitchFamily="2" charset="0"/>
                <a:sym typeface="Arial"/>
              </a:rPr>
              <a:t>This year, the Colorado State Fair’s annual art competition gave out prizes in all the usual categories: painting, quilting, sculpture. But one entrant, Jason M. Allen of Pueblo West, Colo., didn’t make his entry with a brush or a lump of clay. </a:t>
            </a:r>
            <a:r>
              <a:rPr lang="en-US" sz="1000" u="none" strike="noStrike" cap="none" dirty="0">
                <a:solidFill>
                  <a:srgbClr val="FFFF00"/>
                </a:solidFill>
                <a:latin typeface="18 VAG Rounded Light   02390" pitchFamily="2" charset="0"/>
                <a:sym typeface="Arial"/>
              </a:rPr>
              <a:t>He created it with </a:t>
            </a:r>
            <a:r>
              <a:rPr lang="en-US" sz="1000" u="none" strike="noStrike" cap="none" dirty="0" err="1">
                <a:solidFill>
                  <a:srgbClr val="FFFF00"/>
                </a:solidFill>
                <a:latin typeface="18 VAG Rounded Light   02390" pitchFamily="2" charset="0"/>
                <a:sym typeface="Arial"/>
              </a:rPr>
              <a:t>Midjourney</a:t>
            </a:r>
            <a:r>
              <a:rPr lang="en-US" sz="1000" u="none" strike="noStrike" cap="none" dirty="0">
                <a:solidFill>
                  <a:srgbClr val="FFFF00"/>
                </a:solidFill>
                <a:latin typeface="18 VAG Rounded Light   02390" pitchFamily="2" charset="0"/>
                <a:sym typeface="Arial"/>
              </a:rPr>
              <a:t>, an artificial intelligence program that turns lines of text into hyper-realistic graphics.</a:t>
            </a:r>
            <a:r>
              <a:rPr lang="en-US" sz="1000" u="none" strike="noStrike" cap="none" dirty="0">
                <a:solidFill>
                  <a:schemeClr val="lt1"/>
                </a:solidFill>
                <a:latin typeface="18 VAG Rounded Light   02390" pitchFamily="2" charset="0"/>
                <a:sym typeface="Arial"/>
              </a:rPr>
              <a:t> Mr. Allen’s work, “Théâtre </a:t>
            </a:r>
            <a:r>
              <a:rPr lang="en-US" sz="1000" u="none" strike="noStrike" cap="none" dirty="0" err="1">
                <a:solidFill>
                  <a:schemeClr val="lt1"/>
                </a:solidFill>
                <a:latin typeface="18 VAG Rounded Light   02390" pitchFamily="2" charset="0"/>
                <a:sym typeface="Arial"/>
              </a:rPr>
              <a:t>D’opéra</a:t>
            </a:r>
            <a:r>
              <a:rPr lang="en-US" sz="1000" u="none" strike="noStrike" cap="none" dirty="0">
                <a:solidFill>
                  <a:schemeClr val="lt1"/>
                </a:solidFill>
                <a:latin typeface="18 VAG Rounded Light   02390" pitchFamily="2" charset="0"/>
                <a:sym typeface="Arial"/>
              </a:rPr>
              <a:t> Spatial,” took home the blue ribbon in the fair’s contest for emerging digital artists — making it one of the first A.I.-generated pieces to win such a prize, and setting off a fierce backlash from artists who accused him of, essentially, cheating. Reached by phone on Wednesday, Mr. Allen defended his work. He said that he had made clear that his work — which was submitted under the name “Jason M. Allen via </a:t>
            </a:r>
            <a:r>
              <a:rPr lang="en-US" sz="1000" u="none" strike="noStrike" cap="none" dirty="0" err="1">
                <a:solidFill>
                  <a:schemeClr val="lt1"/>
                </a:solidFill>
                <a:latin typeface="18 VAG Rounded Light   02390" pitchFamily="2" charset="0"/>
                <a:sym typeface="Arial"/>
              </a:rPr>
              <a:t>Midjourney</a:t>
            </a:r>
            <a:r>
              <a:rPr lang="en-US" sz="1000" u="none" strike="noStrike" cap="none" dirty="0">
                <a:solidFill>
                  <a:schemeClr val="lt1"/>
                </a:solidFill>
                <a:latin typeface="18 VAG Rounded Light   02390" pitchFamily="2" charset="0"/>
                <a:sym typeface="Arial"/>
              </a:rPr>
              <a:t>” — was created using A.I., and that he hadn’t deceived anyone about its origins.</a:t>
            </a:r>
            <a:endParaRPr dirty="0">
              <a:latin typeface="18 VAG Rounded Light   02390" pitchFamily="2" charset="0"/>
            </a:endParaRPr>
          </a:p>
          <a:p>
            <a:pPr marL="0" marR="0" lvl="0" indent="0" algn="l" rtl="0">
              <a:spcBef>
                <a:spcPts val="0"/>
              </a:spcBef>
              <a:spcAft>
                <a:spcPts val="0"/>
              </a:spcAft>
              <a:buClr>
                <a:schemeClr val="lt2"/>
              </a:buClr>
              <a:buSzPts val="950"/>
              <a:buFont typeface="Noto Sans Symbols"/>
              <a:buNone/>
            </a:pPr>
            <a:r>
              <a:rPr lang="en-US" sz="1000" u="none" strike="noStrike" cap="none" dirty="0">
                <a:solidFill>
                  <a:schemeClr val="lt1"/>
                </a:solidFill>
                <a:latin typeface="18 VAG Rounded Light   02390" pitchFamily="2" charset="0"/>
                <a:sym typeface="Arial"/>
              </a:rPr>
              <a:t>“I’m not going to apologize for it,” he said. </a:t>
            </a:r>
            <a:r>
              <a:rPr lang="en-US" sz="1000" u="none" strike="noStrike" cap="none" dirty="0">
                <a:solidFill>
                  <a:srgbClr val="FFFF00"/>
                </a:solidFill>
                <a:latin typeface="18 VAG Rounded Light   02390" pitchFamily="2" charset="0"/>
                <a:sym typeface="Arial"/>
              </a:rPr>
              <a:t>“I won, and I didn’t break any rules.”</a:t>
            </a:r>
            <a:endParaRPr sz="1000" u="none" strike="noStrike" cap="none" dirty="0">
              <a:solidFill>
                <a:srgbClr val="FFFF00"/>
              </a:solidFill>
              <a:latin typeface="18 VAG Rounded Light   02390" pitchFamily="2" charset="0"/>
              <a:sym typeface="Arial"/>
            </a:endParaRPr>
          </a:p>
        </p:txBody>
      </p:sp>
      <p:pic>
        <p:nvPicPr>
          <p:cNvPr id="163" name="Google Shape;163;p2" descr="A picture containing text, gallery, fireplace&#10;&#10;Description automatically generated"/>
          <p:cNvPicPr preferRelativeResize="0"/>
          <p:nvPr/>
        </p:nvPicPr>
        <p:blipFill rotWithShape="1">
          <a:blip r:embed="rId3">
            <a:alphaModFix/>
          </a:blip>
          <a:srcRect/>
          <a:stretch/>
        </p:blipFill>
        <p:spPr>
          <a:xfrm>
            <a:off x="2673364" y="647700"/>
            <a:ext cx="6470636" cy="4038600"/>
          </a:xfrm>
          <a:prstGeom prst="rect">
            <a:avLst/>
          </a:prstGeom>
          <a:noFill/>
          <a:ln>
            <a:noFill/>
          </a:ln>
        </p:spPr>
      </p:pic>
      <p:sp>
        <p:nvSpPr>
          <p:cNvPr id="164" name="Google Shape;164;p2"/>
          <p:cNvSpPr txBox="1"/>
          <p:nvPr/>
        </p:nvSpPr>
        <p:spPr>
          <a:xfrm>
            <a:off x="0" y="4781550"/>
            <a:ext cx="9140283" cy="361950"/>
          </a:xfrm>
          <a:prstGeom prst="rect">
            <a:avLst/>
          </a:prstGeom>
          <a:noFill/>
          <a:ln>
            <a:noFill/>
          </a:ln>
        </p:spPr>
        <p:txBody>
          <a:bodyPr spcFirstLastPara="1" wrap="square" lIns="75425" tIns="45700" rIns="91425" bIns="45700" anchor="t" anchorCtr="0">
            <a:noAutofit/>
          </a:bodyPr>
          <a:lstStyle/>
          <a:p>
            <a:pPr marL="0" marR="0" lvl="0" indent="0" algn="r" rtl="0">
              <a:spcBef>
                <a:spcPts val="0"/>
              </a:spcBef>
              <a:spcAft>
                <a:spcPts val="0"/>
              </a:spcAft>
              <a:buNone/>
            </a:pPr>
            <a:r>
              <a:rPr lang="en-US" sz="1500" b="1" i="0" u="none" strike="noStrike" cap="none">
                <a:solidFill>
                  <a:schemeClr val="accent1"/>
                </a:solidFill>
                <a:latin typeface="Courier"/>
                <a:ea typeface="Courier"/>
                <a:cs typeface="Courier"/>
                <a:sym typeface="Courier"/>
              </a:rPr>
              <a:t>www.nytimes.com/2022/09/02/technology/ai-artificial-intelligence-artists.html</a:t>
            </a:r>
            <a:endParaRPr sz="1500" b="1" i="0" u="none" strike="noStrike" cap="none">
              <a:solidFill>
                <a:schemeClr val="accent1"/>
              </a:solidFill>
              <a:latin typeface="Courier"/>
              <a:ea typeface="Courier"/>
              <a:cs typeface="Courier"/>
              <a:sym typeface="Couri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629"/>
        <p:cNvGrpSpPr/>
        <p:nvPr/>
      </p:nvGrpSpPr>
      <p:grpSpPr>
        <a:xfrm>
          <a:off x="0" y="0"/>
          <a:ext cx="0" cy="0"/>
          <a:chOff x="0" y="0"/>
          <a:chExt cx="0" cy="0"/>
        </a:xfrm>
      </p:grpSpPr>
      <p:sp>
        <p:nvSpPr>
          <p:cNvPr id="1630" name="Google Shape;1630;p19"/>
          <p:cNvSpPr txBox="1">
            <a:spLocks noGrp="1"/>
          </p:cNvSpPr>
          <p:nvPr>
            <p:ph type="ctrTitle"/>
          </p:nvPr>
        </p:nvSpPr>
        <p:spPr>
          <a:xfrm>
            <a:off x="1143000" y="841375"/>
            <a:ext cx="6858000" cy="1790700"/>
          </a:xfrm>
          <a:prstGeom prst="rect">
            <a:avLst/>
          </a:prstGeom>
          <a:noFill/>
          <a:ln>
            <a:noFill/>
          </a:ln>
        </p:spPr>
        <p:txBody>
          <a:bodyPr spcFirstLastPara="1" wrap="square" lIns="130600" tIns="65300" rIns="130600" bIns="65300" anchor="b" anchorCtr="0">
            <a:noAutofit/>
          </a:bodyPr>
          <a:lstStyle/>
          <a:p>
            <a:pPr marL="0" lvl="0" indent="0" algn="ctr" rtl="0">
              <a:spcBef>
                <a:spcPts val="0"/>
              </a:spcBef>
              <a:spcAft>
                <a:spcPts val="0"/>
              </a:spcAft>
              <a:buNone/>
            </a:pPr>
            <a:endParaRPr/>
          </a:p>
        </p:txBody>
      </p:sp>
      <p:sp>
        <p:nvSpPr>
          <p:cNvPr id="1631" name="Google Shape;1631;p19"/>
          <p:cNvSpPr txBox="1">
            <a:spLocks noGrp="1"/>
          </p:cNvSpPr>
          <p:nvPr>
            <p:ph type="subTitle" idx="1"/>
          </p:nvPr>
        </p:nvSpPr>
        <p:spPr>
          <a:xfrm>
            <a:off x="1143000" y="2701925"/>
            <a:ext cx="6858000" cy="1241425"/>
          </a:xfrm>
          <a:prstGeom prst="rect">
            <a:avLst/>
          </a:prstGeom>
          <a:noFill/>
          <a:ln>
            <a:noFill/>
          </a:ln>
        </p:spPr>
        <p:txBody>
          <a:bodyPr spcFirstLastPara="1" wrap="square" lIns="130600" tIns="65300" rIns="130600" bIns="65300" anchor="t" anchorCtr="0">
            <a:noAutofit/>
          </a:bodyPr>
          <a:lstStyle/>
          <a:p>
            <a:pPr marL="0" lvl="0" indent="0" algn="ctr" rtl="0">
              <a:spcBef>
                <a:spcPts val="0"/>
              </a:spcBef>
              <a:spcAft>
                <a:spcPts val="0"/>
              </a:spcAft>
              <a:buSzPts val="2280"/>
              <a:buNone/>
            </a:pPr>
            <a:endParaRPr/>
          </a:p>
        </p:txBody>
      </p:sp>
      <p:pic>
        <p:nvPicPr>
          <p:cNvPr id="1632" name="Google Shape;1632;p19"/>
          <p:cNvPicPr preferRelativeResize="0"/>
          <p:nvPr/>
        </p:nvPicPr>
        <p:blipFill rotWithShape="1">
          <a:blip r:embed="rId3">
            <a:alphaModFix/>
          </a:blip>
          <a:srcRect/>
          <a:stretch/>
        </p:blipFill>
        <p:spPr>
          <a:xfrm>
            <a:off x="63500" y="63500"/>
            <a:ext cx="9017000" cy="501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21"/>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rPr>
              <a:t>And in Conclusion…</a:t>
            </a:r>
            <a:endParaRPr b="1" dirty="0">
              <a:latin typeface="18 VAG Rounded Bold   07390" pitchFamily="2" charset="0"/>
            </a:endParaRPr>
          </a:p>
        </p:txBody>
      </p:sp>
      <p:sp>
        <p:nvSpPr>
          <p:cNvPr id="1638" name="Google Shape;1638;p21"/>
          <p:cNvSpPr txBox="1">
            <a:spLocks noGrp="1"/>
          </p:cNvSpPr>
          <p:nvPr>
            <p:ph type="body" idx="1"/>
          </p:nvPr>
        </p:nvSpPr>
        <p:spPr>
          <a:xfrm>
            <a:off x="2286000" y="832955"/>
            <a:ext cx="6429376" cy="3872395"/>
          </a:xfrm>
          <a:prstGeom prst="rect">
            <a:avLst/>
          </a:prstGeom>
          <a:noFill/>
          <a:ln>
            <a:noFill/>
          </a:ln>
        </p:spPr>
        <p:txBody>
          <a:bodyPr spcFirstLastPara="1" wrap="square" lIns="130600" tIns="65300" rIns="130600" bIns="65300" anchor="t" anchorCtr="0">
            <a:noAutofit/>
          </a:bodyPr>
          <a:lstStyle/>
          <a:p>
            <a:pPr marL="367091" lvl="0" indent="-306146" algn="l" rtl="0">
              <a:lnSpc>
                <a:spcPct val="65000"/>
              </a:lnSpc>
              <a:spcBef>
                <a:spcPts val="0"/>
              </a:spcBef>
              <a:spcAft>
                <a:spcPts val="0"/>
              </a:spcAft>
              <a:buSzPts val="2660"/>
              <a:buChar char="▪"/>
            </a:pPr>
            <a:r>
              <a:rPr lang="en-US" sz="2800" dirty="0"/>
              <a:t>Memory is </a:t>
            </a:r>
            <a:r>
              <a:rPr lang="en-US" sz="2800" dirty="0">
                <a:solidFill>
                  <a:schemeClr val="accent1"/>
                </a:solidFill>
              </a:rPr>
              <a:t>byte</a:t>
            </a:r>
            <a:r>
              <a:rPr lang="en-US" sz="2800" dirty="0"/>
              <a:t>-addressable, but </a:t>
            </a:r>
            <a:r>
              <a:rPr lang="en-US" sz="2800" b="1" dirty="0" err="1">
                <a:latin typeface="Courier New"/>
                <a:ea typeface="Courier New"/>
                <a:cs typeface="Courier New"/>
                <a:sym typeface="Courier New"/>
              </a:rPr>
              <a:t>lw</a:t>
            </a:r>
            <a:r>
              <a:rPr lang="en-US" sz="2800" dirty="0"/>
              <a:t> and </a:t>
            </a:r>
            <a:r>
              <a:rPr lang="en-US" sz="2800" b="1" dirty="0" err="1">
                <a:latin typeface="Courier New"/>
                <a:ea typeface="Courier New"/>
                <a:cs typeface="Courier New"/>
                <a:sym typeface="Courier New"/>
              </a:rPr>
              <a:t>sw</a:t>
            </a:r>
            <a:r>
              <a:rPr lang="en-US" sz="2800" dirty="0"/>
              <a:t> access one </a:t>
            </a:r>
            <a:r>
              <a:rPr lang="en-US" sz="2800" dirty="0">
                <a:solidFill>
                  <a:schemeClr val="accent1"/>
                </a:solidFill>
              </a:rPr>
              <a:t>word</a:t>
            </a:r>
            <a:r>
              <a:rPr lang="en-US" sz="2800" dirty="0"/>
              <a:t> at a time.</a:t>
            </a:r>
            <a:endParaRPr dirty="0"/>
          </a:p>
          <a:p>
            <a:pPr marL="367091" lvl="0" indent="-306146" algn="l" rtl="0">
              <a:lnSpc>
                <a:spcPct val="65000"/>
              </a:lnSpc>
              <a:spcBef>
                <a:spcPts val="1075"/>
              </a:spcBef>
              <a:spcAft>
                <a:spcPts val="0"/>
              </a:spcAft>
              <a:buSzPts val="2660"/>
              <a:buChar char="▪"/>
            </a:pPr>
            <a:r>
              <a:rPr lang="en-US" sz="2800" dirty="0"/>
              <a:t>A pointer (used by </a:t>
            </a:r>
            <a:r>
              <a:rPr lang="en-US" sz="2800" b="1" dirty="0" err="1">
                <a:latin typeface="Courier New"/>
                <a:ea typeface="Courier New"/>
                <a:cs typeface="Courier New"/>
                <a:sym typeface="Courier New"/>
              </a:rPr>
              <a:t>lw</a:t>
            </a:r>
            <a:r>
              <a:rPr lang="en-US" sz="2800" dirty="0"/>
              <a:t> and </a:t>
            </a:r>
            <a:r>
              <a:rPr lang="en-US" sz="2800" b="1" dirty="0" err="1">
                <a:latin typeface="Courier New"/>
                <a:ea typeface="Courier New"/>
                <a:cs typeface="Courier New"/>
                <a:sym typeface="Courier New"/>
              </a:rPr>
              <a:t>sw</a:t>
            </a:r>
            <a:r>
              <a:rPr lang="en-US" sz="2800" dirty="0"/>
              <a:t>) is just a memory address, we can add to it or subtract from it (using offset).</a:t>
            </a:r>
            <a:endParaRPr dirty="0"/>
          </a:p>
          <a:p>
            <a:pPr marL="367091" lvl="0" indent="-306146" algn="l" rtl="0">
              <a:lnSpc>
                <a:spcPct val="65000"/>
              </a:lnSpc>
              <a:spcBef>
                <a:spcPts val="1075"/>
              </a:spcBef>
              <a:spcAft>
                <a:spcPts val="0"/>
              </a:spcAft>
              <a:buSzPts val="2660"/>
              <a:buChar char="▪"/>
            </a:pPr>
            <a:r>
              <a:rPr lang="en-US" sz="2800" dirty="0"/>
              <a:t>Big- vs Little Endian</a:t>
            </a:r>
            <a:endParaRPr dirty="0"/>
          </a:p>
          <a:p>
            <a:pPr marL="748260" lvl="1" algn="l" rtl="0">
              <a:lnSpc>
                <a:spcPct val="65000"/>
              </a:lnSpc>
              <a:spcBef>
                <a:spcPts val="930"/>
              </a:spcBef>
              <a:spcAft>
                <a:spcPts val="0"/>
              </a:spcAft>
              <a:buClr>
                <a:srgbClr val="C5DBC3"/>
              </a:buClr>
              <a:buSzPts val="2160"/>
              <a:buFont typeface="Courier New" panose="02070309020205020404" pitchFamily="49" charset="0"/>
              <a:buChar char="o"/>
            </a:pPr>
            <a:r>
              <a:rPr lang="en-US" sz="2400" dirty="0"/>
              <a:t>Tip: draw lowest byte on the right</a:t>
            </a:r>
            <a:endParaRPr dirty="0"/>
          </a:p>
          <a:p>
            <a:pPr marL="367091" lvl="0" indent="-306146" algn="l" rtl="0">
              <a:lnSpc>
                <a:spcPct val="65000"/>
              </a:lnSpc>
              <a:spcBef>
                <a:spcPts val="1075"/>
              </a:spcBef>
              <a:spcAft>
                <a:spcPts val="0"/>
              </a:spcAft>
              <a:buSzPts val="2660"/>
              <a:buChar char="▪"/>
            </a:pPr>
            <a:r>
              <a:rPr lang="en-US" sz="2800" dirty="0"/>
              <a:t>New Instructions:</a:t>
            </a:r>
            <a:endParaRPr dirty="0"/>
          </a:p>
          <a:p>
            <a:pPr marL="660481" lvl="1" indent="-255121" algn="l" rtl="0">
              <a:lnSpc>
                <a:spcPct val="75000"/>
              </a:lnSpc>
              <a:spcBef>
                <a:spcPts val="1010"/>
              </a:spcBef>
              <a:spcAft>
                <a:spcPts val="0"/>
              </a:spcAft>
              <a:buClr>
                <a:srgbClr val="C5DBC3"/>
              </a:buClr>
              <a:buSzPts val="2520"/>
              <a:buNone/>
            </a:pPr>
            <a:r>
              <a:rPr lang="en-US" sz="2800" b="1" dirty="0" err="1">
                <a:latin typeface="Courier"/>
                <a:ea typeface="Courier"/>
                <a:cs typeface="Courier"/>
                <a:sym typeface="Courier"/>
              </a:rPr>
              <a:t>lw</a:t>
            </a:r>
            <a:r>
              <a:rPr lang="en-US" sz="2800" b="1" dirty="0">
                <a:latin typeface="Courier"/>
                <a:ea typeface="Courier"/>
                <a:cs typeface="Courier"/>
                <a:sym typeface="Courier"/>
              </a:rPr>
              <a:t>, </a:t>
            </a:r>
            <a:r>
              <a:rPr lang="en-US" sz="2800" b="1" dirty="0" err="1">
                <a:latin typeface="Courier"/>
                <a:ea typeface="Courier"/>
                <a:cs typeface="Courier"/>
                <a:sym typeface="Courier"/>
              </a:rPr>
              <a:t>sw</a:t>
            </a:r>
            <a:r>
              <a:rPr lang="en-US" sz="2800" b="1" dirty="0">
                <a:latin typeface="Courier"/>
                <a:ea typeface="Courier"/>
                <a:cs typeface="Courier"/>
                <a:sym typeface="Courier"/>
              </a:rPr>
              <a:t>, </a:t>
            </a:r>
            <a:r>
              <a:rPr lang="en-US" sz="2800" b="1" dirty="0" err="1">
                <a:latin typeface="Courier"/>
                <a:ea typeface="Courier"/>
                <a:cs typeface="Courier"/>
                <a:sym typeface="Courier"/>
              </a:rPr>
              <a:t>lb</a:t>
            </a:r>
            <a:r>
              <a:rPr lang="en-US" sz="2800" b="1" dirty="0">
                <a:latin typeface="Courier"/>
                <a:ea typeface="Courier"/>
                <a:cs typeface="Courier"/>
                <a:sym typeface="Courier"/>
              </a:rPr>
              <a:t>, sb, </a:t>
            </a:r>
            <a:r>
              <a:rPr lang="en-US" sz="2800" b="1" dirty="0" err="1">
                <a:latin typeface="Courier"/>
                <a:ea typeface="Courier"/>
                <a:cs typeface="Courier"/>
                <a:sym typeface="Courier"/>
              </a:rPr>
              <a:t>lbu</a:t>
            </a:r>
            <a:endParaRPr b="1" dirty="0">
              <a:latin typeface="Courier"/>
              <a:ea typeface="Courier"/>
              <a:cs typeface="Courier"/>
              <a:sym typeface="Courier"/>
            </a:endParaRPr>
          </a:p>
          <a:p>
            <a:pPr marL="367091" lvl="0" indent="-113105" algn="l" rtl="0">
              <a:spcBef>
                <a:spcPts val="1075"/>
              </a:spcBef>
              <a:spcAft>
                <a:spcPts val="0"/>
              </a:spcAft>
              <a:buSzPts val="3040"/>
              <a:buNone/>
            </a:pPr>
            <a:endParaRPr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623"/>
        <p:cNvGrpSpPr/>
        <p:nvPr/>
      </p:nvGrpSpPr>
      <p:grpSpPr>
        <a:xfrm>
          <a:off x="0" y="0"/>
          <a:ext cx="0" cy="0"/>
          <a:chOff x="0" y="0"/>
          <a:chExt cx="0" cy="0"/>
        </a:xfrm>
      </p:grpSpPr>
      <p:sp>
        <p:nvSpPr>
          <p:cNvPr id="1624" name="Google Shape;1624;p20"/>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b="1" dirty="0">
                <a:latin typeface="18 VAG Rounded Bold   07390" pitchFamily="2" charset="0"/>
              </a:rPr>
              <a:t>Substituting</a:t>
            </a:r>
            <a:r>
              <a:rPr lang="en-US" b="1" dirty="0"/>
              <a:t> </a:t>
            </a:r>
            <a:r>
              <a:rPr lang="en-US" b="1" dirty="0" err="1">
                <a:latin typeface="Courier New"/>
                <a:ea typeface="Courier New"/>
                <a:cs typeface="Courier New"/>
                <a:sym typeface="Courier New"/>
              </a:rPr>
              <a:t>addi</a:t>
            </a:r>
            <a:endParaRPr b="1" dirty="0">
              <a:latin typeface="Courier New"/>
              <a:ea typeface="Courier New"/>
              <a:cs typeface="Courier New"/>
              <a:sym typeface="Courier New"/>
            </a:endParaRPr>
          </a:p>
        </p:txBody>
      </p:sp>
      <p:sp>
        <p:nvSpPr>
          <p:cNvPr id="1625" name="Google Shape;1625;p20"/>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None/>
            </a:pPr>
            <a:r>
              <a:rPr lang="en-US" dirty="0">
                <a:latin typeface="18 VAG Rounded Light   02390" pitchFamily="2" charset="0"/>
                <a:sym typeface="Arial"/>
              </a:rPr>
              <a:t>The following two instructions: </a:t>
            </a:r>
            <a:endParaRPr dirty="0">
              <a:latin typeface="18 VAG Rounded Light   02390" pitchFamily="2" charset="0"/>
            </a:endParaRPr>
          </a:p>
          <a:p>
            <a:pPr marL="367091" lvl="0" indent="-306146" algn="l" rtl="0">
              <a:spcBef>
                <a:spcPts val="625"/>
              </a:spcBef>
              <a:spcAft>
                <a:spcPts val="0"/>
              </a:spcAft>
              <a:buSzPts val="1710"/>
              <a:buNone/>
            </a:pPr>
            <a:r>
              <a:rPr lang="en-US" sz="1800" b="1" dirty="0" err="1">
                <a:solidFill>
                  <a:srgbClr val="FFC000"/>
                </a:solidFill>
                <a:latin typeface="Courier New"/>
                <a:ea typeface="Courier New"/>
                <a:cs typeface="Courier New"/>
                <a:sym typeface="Courier New"/>
              </a:rPr>
              <a:t>lw</a:t>
            </a:r>
            <a:r>
              <a:rPr lang="en-US" sz="1800" b="1" dirty="0">
                <a:solidFill>
                  <a:srgbClr val="FFC000"/>
                </a:solidFill>
                <a:latin typeface="Courier New"/>
                <a:ea typeface="Courier New"/>
                <a:cs typeface="Courier New"/>
                <a:sym typeface="Courier New"/>
              </a:rPr>
              <a:t>  x10,12(x15)</a:t>
            </a:r>
            <a:r>
              <a:rPr lang="en-US" sz="1800" b="1" dirty="0">
                <a:solidFill>
                  <a:srgbClr val="D8E156"/>
                </a:solidFill>
                <a:latin typeface="Courier New"/>
                <a:ea typeface="Courier New"/>
                <a:cs typeface="Courier New"/>
                <a:sym typeface="Courier New"/>
              </a:rPr>
              <a:t>  </a:t>
            </a:r>
            <a:r>
              <a:rPr lang="en-US" sz="1800" b="1" dirty="0">
                <a:solidFill>
                  <a:srgbClr val="919191"/>
                </a:solidFill>
                <a:latin typeface="Courier"/>
                <a:ea typeface="Courier"/>
                <a:cs typeface="Courier"/>
                <a:sym typeface="Courier"/>
              </a:rPr>
              <a:t># Temp reg x10 gets A[3]</a:t>
            </a:r>
            <a:endParaRPr dirty="0"/>
          </a:p>
          <a:p>
            <a:pPr marL="367091" lvl="0" indent="-306146" algn="l" rtl="0">
              <a:spcBef>
                <a:spcPts val="625"/>
              </a:spcBef>
              <a:spcAft>
                <a:spcPts val="0"/>
              </a:spcAft>
              <a:buSzPts val="1710"/>
              <a:buNone/>
            </a:pPr>
            <a:r>
              <a:rPr lang="en-US" sz="1800" b="1" dirty="0">
                <a:solidFill>
                  <a:srgbClr val="FFC000"/>
                </a:solidFill>
                <a:latin typeface="Courier New"/>
                <a:ea typeface="Courier New"/>
                <a:cs typeface="Courier New"/>
                <a:sym typeface="Courier New"/>
              </a:rPr>
              <a:t>add x12,x12,x10  </a:t>
            </a:r>
            <a:r>
              <a:rPr lang="en-US" sz="1800" b="1" dirty="0">
                <a:solidFill>
                  <a:srgbClr val="919191"/>
                </a:solidFill>
                <a:latin typeface="Courier"/>
                <a:ea typeface="Courier"/>
                <a:cs typeface="Courier"/>
                <a:sym typeface="Courier"/>
              </a:rPr>
              <a:t># reg x12 = reg x12 + A[3]</a:t>
            </a:r>
            <a:endParaRPr dirty="0"/>
          </a:p>
          <a:p>
            <a:pPr marL="60945" lvl="0" indent="0" algn="l" rtl="0">
              <a:spcBef>
                <a:spcPts val="625"/>
              </a:spcBef>
              <a:spcAft>
                <a:spcPts val="0"/>
              </a:spcAft>
              <a:buSzPts val="2280"/>
              <a:buNone/>
            </a:pPr>
            <a:r>
              <a:rPr lang="en-US" dirty="0">
                <a:latin typeface="18 VAG Rounded Light   02390" pitchFamily="2" charset="0"/>
                <a:sym typeface="Arial"/>
              </a:rPr>
              <a:t>Replace</a:t>
            </a:r>
            <a:r>
              <a:rPr lang="en-US" dirty="0">
                <a:latin typeface="Arial"/>
                <a:ea typeface="Arial"/>
                <a:cs typeface="Arial"/>
                <a:sym typeface="Arial"/>
              </a:rPr>
              <a:t> </a:t>
            </a:r>
            <a:r>
              <a:rPr lang="en-US" b="1" dirty="0" err="1">
                <a:latin typeface="Courier"/>
                <a:ea typeface="Courier"/>
                <a:cs typeface="Courier"/>
                <a:sym typeface="Courier"/>
              </a:rPr>
              <a:t>addi</a:t>
            </a:r>
            <a:r>
              <a:rPr lang="en-US" dirty="0">
                <a:latin typeface="Arial"/>
                <a:ea typeface="Arial"/>
                <a:cs typeface="Arial"/>
                <a:sym typeface="Arial"/>
              </a:rPr>
              <a:t>: </a:t>
            </a:r>
            <a:endParaRPr dirty="0"/>
          </a:p>
          <a:p>
            <a:pPr marL="60945" lvl="0" indent="0" algn="l" rtl="0">
              <a:spcBef>
                <a:spcPts val="625"/>
              </a:spcBef>
              <a:spcAft>
                <a:spcPts val="0"/>
              </a:spcAft>
              <a:buSzPts val="1710"/>
              <a:buNone/>
            </a:pPr>
            <a:r>
              <a:rPr lang="en-US" sz="1800" b="1" dirty="0" err="1">
                <a:solidFill>
                  <a:srgbClr val="FFC000"/>
                </a:solidFill>
                <a:latin typeface="Courier New"/>
                <a:ea typeface="Courier New"/>
                <a:cs typeface="Courier New"/>
                <a:sym typeface="Courier New"/>
              </a:rPr>
              <a:t>addi</a:t>
            </a:r>
            <a:r>
              <a:rPr lang="en-US" sz="1800" b="1" dirty="0">
                <a:solidFill>
                  <a:srgbClr val="FFC000"/>
                </a:solidFill>
                <a:latin typeface="Courier New"/>
                <a:ea typeface="Courier New"/>
                <a:cs typeface="Courier New"/>
                <a:sym typeface="Courier New"/>
              </a:rPr>
              <a:t> x12, value </a:t>
            </a:r>
            <a:r>
              <a:rPr lang="en-US" sz="1800" b="1" dirty="0">
                <a:solidFill>
                  <a:srgbClr val="919191"/>
                </a:solidFill>
                <a:latin typeface="Courier"/>
                <a:ea typeface="Courier"/>
                <a:cs typeface="Courier"/>
                <a:sym typeface="Courier"/>
              </a:rPr>
              <a:t># value in A[3]</a:t>
            </a:r>
            <a:endParaRPr dirty="0"/>
          </a:p>
          <a:p>
            <a:pPr marL="60945" lvl="0" indent="0" algn="l" rtl="0">
              <a:spcBef>
                <a:spcPts val="625"/>
              </a:spcBef>
              <a:spcAft>
                <a:spcPts val="0"/>
              </a:spcAft>
              <a:buSzPts val="1710"/>
              <a:buNone/>
            </a:pPr>
            <a:endParaRPr sz="1800" dirty="0"/>
          </a:p>
          <a:p>
            <a:pPr marL="60945" lvl="0" indent="0" algn="l" rtl="0">
              <a:spcBef>
                <a:spcPts val="625"/>
              </a:spcBef>
              <a:spcAft>
                <a:spcPts val="0"/>
              </a:spcAft>
              <a:buSzPts val="2280"/>
              <a:buNone/>
            </a:pPr>
            <a:r>
              <a:rPr lang="en-US" dirty="0">
                <a:latin typeface="18 VAG Rounded Light   02390" pitchFamily="2" charset="0"/>
              </a:rPr>
              <a:t>But involve a load from memory!</a:t>
            </a:r>
            <a:endParaRPr dirty="0">
              <a:latin typeface="18 VAG Rounded Light   02390" pitchFamily="2" charset="0"/>
            </a:endParaRPr>
          </a:p>
          <a:p>
            <a:pPr marL="60945" lvl="0" indent="0" algn="l" rtl="0">
              <a:spcBef>
                <a:spcPts val="625"/>
              </a:spcBef>
              <a:spcAft>
                <a:spcPts val="0"/>
              </a:spcAft>
              <a:buSzPts val="2280"/>
              <a:buNone/>
            </a:pPr>
            <a:r>
              <a:rPr lang="en-US" dirty="0">
                <a:solidFill>
                  <a:srgbClr val="D8E156"/>
                </a:solidFill>
                <a:latin typeface="18 VAG Rounded Light   02390" pitchFamily="2" charset="0"/>
              </a:rPr>
              <a:t>Add immediate is so common that it deserves its own instruction!</a:t>
            </a:r>
            <a:endParaRPr dirty="0">
              <a:latin typeface="18 VAG Rounded Light   0239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
          <p:cNvSpPr/>
          <p:nvPr/>
        </p:nvSpPr>
        <p:spPr>
          <a:xfrm>
            <a:off x="152400" y="7454"/>
            <a:ext cx="8839200" cy="514350"/>
          </a:xfrm>
          <a:prstGeom prst="rect">
            <a:avLst/>
          </a:prstGeom>
          <a:noFill/>
          <a:ln>
            <a:noFill/>
          </a:ln>
        </p:spPr>
        <p:txBody>
          <a:bodyPr spcFirstLastPara="1" wrap="square" lIns="91425" tIns="45700" rIns="91425" bIns="45700" anchor="t" anchorCtr="0">
            <a:noAutofit/>
          </a:bodyPr>
          <a:lstStyle/>
          <a:p>
            <a:pPr marL="0" marR="6858" lvl="0" indent="0" algn="l" rtl="0">
              <a:spcBef>
                <a:spcPts val="0"/>
              </a:spcBef>
              <a:spcAft>
                <a:spcPts val="0"/>
              </a:spcAft>
              <a:buNone/>
            </a:pPr>
            <a:r>
              <a:rPr lang="en-US" sz="2800" b="1" u="none" strike="noStrike" cap="none" dirty="0">
                <a:solidFill>
                  <a:srgbClr val="FFFF00"/>
                </a:solidFill>
                <a:latin typeface="18 VAG Rounded Bold   07390" pitchFamily="2" charset="0"/>
                <a:sym typeface="Arial"/>
              </a:rPr>
              <a:t>Art, AI Collide in Landmark Legal Dispute</a:t>
            </a:r>
            <a:endParaRPr sz="2800" b="1" u="none" strike="noStrike" cap="none" dirty="0">
              <a:solidFill>
                <a:srgbClr val="FFFF00"/>
              </a:solidFill>
              <a:latin typeface="18 VAG Rounded Bold   07390" pitchFamily="2" charset="0"/>
              <a:sym typeface="Arial"/>
            </a:endParaRPr>
          </a:p>
        </p:txBody>
      </p:sp>
      <p:sp>
        <p:nvSpPr>
          <p:cNvPr id="162" name="Google Shape;162;p2"/>
          <p:cNvSpPr/>
          <p:nvPr/>
        </p:nvSpPr>
        <p:spPr>
          <a:xfrm>
            <a:off x="152399" y="658466"/>
            <a:ext cx="4519749" cy="4123083"/>
          </a:xfrm>
          <a:prstGeom prst="rect">
            <a:avLst/>
          </a:prstGeom>
          <a:noFill/>
          <a:ln>
            <a:noFill/>
          </a:ln>
        </p:spPr>
        <p:txBody>
          <a:bodyPr spcFirstLastPara="1" wrap="square" lIns="100575" tIns="45700" rIns="91425" bIns="45700" anchor="t" anchorCtr="0">
            <a:noAutofit/>
          </a:bodyPr>
          <a:lstStyle/>
          <a:p>
            <a:pPr marL="0" marR="0" lvl="0" indent="0" algn="l" rtl="0">
              <a:spcBef>
                <a:spcPts val="0"/>
              </a:spcBef>
              <a:spcAft>
                <a:spcPts val="0"/>
              </a:spcAft>
              <a:buClr>
                <a:schemeClr val="lt2"/>
              </a:buClr>
              <a:buSzPts val="950"/>
              <a:buFont typeface="Noto Sans Symbols"/>
              <a:buNone/>
            </a:pPr>
            <a:r>
              <a:rPr lang="en-US" sz="1200" u="none" strike="noStrike" cap="none" dirty="0">
                <a:solidFill>
                  <a:schemeClr val="lt1"/>
                </a:solidFill>
                <a:latin typeface="18 VAG Rounded Light   02390" pitchFamily="2" charset="0"/>
                <a:sym typeface="Arial"/>
              </a:rPr>
              <a:t>Human artists and artificial intelligence (AI) companies are disputing generative AI-intellectual property in a landmark legal case.</a:t>
            </a:r>
          </a:p>
          <a:p>
            <a:pPr marL="0" marR="0" lvl="0" indent="0" algn="l" rtl="0">
              <a:spcBef>
                <a:spcPts val="0"/>
              </a:spcBef>
              <a:spcAft>
                <a:spcPts val="0"/>
              </a:spcAft>
              <a:buClr>
                <a:schemeClr val="lt2"/>
              </a:buClr>
              <a:buSzPts val="950"/>
              <a:buFont typeface="Noto Sans Symbols"/>
              <a:buNone/>
            </a:pPr>
            <a:endParaRPr lang="en-US" sz="1200" u="none" strike="noStrike" cap="none" dirty="0">
              <a:solidFill>
                <a:schemeClr val="lt1"/>
              </a:solidFill>
              <a:latin typeface="18 VAG Rounded Light   02390" pitchFamily="2" charset="0"/>
              <a:sym typeface="Arial"/>
            </a:endParaRPr>
          </a:p>
          <a:p>
            <a:pPr marL="0" marR="0" lvl="0" indent="0" algn="l" rtl="0">
              <a:spcBef>
                <a:spcPts val="0"/>
              </a:spcBef>
              <a:spcAft>
                <a:spcPts val="0"/>
              </a:spcAft>
              <a:buClr>
                <a:schemeClr val="lt2"/>
              </a:buClr>
              <a:buSzPts val="950"/>
              <a:buFont typeface="Noto Sans Symbols"/>
              <a:buNone/>
            </a:pPr>
            <a:r>
              <a:rPr lang="en-US" sz="1200" u="none" strike="noStrike" cap="none" dirty="0">
                <a:solidFill>
                  <a:schemeClr val="lt1"/>
                </a:solidFill>
                <a:latin typeface="18 VAG Rounded Light   02390" pitchFamily="2" charset="0"/>
                <a:sym typeface="Arial"/>
              </a:rPr>
              <a:t>Visual media company Getty Images filed a copyright claim against free image-generating </a:t>
            </a:r>
            <a:r>
              <a:rPr lang="en-US" sz="1200" u="none" strike="noStrike" cap="none" dirty="0">
                <a:solidFill>
                  <a:srgbClr val="FFFF00"/>
                </a:solidFill>
                <a:latin typeface="18 VAG Rounded Light   02390" pitchFamily="2" charset="0"/>
                <a:sym typeface="Arial"/>
              </a:rPr>
              <a:t>Stable Diffusion </a:t>
            </a:r>
            <a:r>
              <a:rPr lang="en-US" sz="1200" u="none" strike="noStrike" cap="none" dirty="0">
                <a:solidFill>
                  <a:schemeClr val="lt1"/>
                </a:solidFill>
                <a:latin typeface="18 VAG Rounded Light   02390" pitchFamily="2" charset="0"/>
                <a:sym typeface="Arial"/>
              </a:rPr>
              <a:t>tool developer Stability AI in the U.K. High Court.</a:t>
            </a:r>
          </a:p>
          <a:p>
            <a:pPr marL="0" marR="0" lvl="0" indent="0" algn="l" rtl="0">
              <a:spcBef>
                <a:spcPts val="0"/>
              </a:spcBef>
              <a:spcAft>
                <a:spcPts val="0"/>
              </a:spcAft>
              <a:buClr>
                <a:schemeClr val="lt2"/>
              </a:buClr>
              <a:buSzPts val="950"/>
              <a:buFont typeface="Noto Sans Symbols"/>
              <a:buNone/>
            </a:pPr>
            <a:endParaRPr lang="en-US" sz="1200" u="none" strike="noStrike" cap="none" dirty="0">
              <a:solidFill>
                <a:schemeClr val="lt1"/>
              </a:solidFill>
              <a:latin typeface="18 VAG Rounded Light   02390" pitchFamily="2" charset="0"/>
              <a:sym typeface="Arial"/>
            </a:endParaRPr>
          </a:p>
          <a:p>
            <a:pPr marL="0" marR="0" lvl="0" indent="0" algn="l" rtl="0">
              <a:spcBef>
                <a:spcPts val="0"/>
              </a:spcBef>
              <a:spcAft>
                <a:spcPts val="0"/>
              </a:spcAft>
              <a:buClr>
                <a:schemeClr val="lt2"/>
              </a:buClr>
              <a:buSzPts val="950"/>
              <a:buFont typeface="Noto Sans Symbols"/>
              <a:buNone/>
            </a:pPr>
            <a:r>
              <a:rPr lang="en-US" sz="1200" u="none" strike="noStrike" cap="none" dirty="0">
                <a:solidFill>
                  <a:srgbClr val="FFFF00"/>
                </a:solidFill>
                <a:latin typeface="18 VAG Rounded Light   02390" pitchFamily="2" charset="0"/>
                <a:sym typeface="Arial"/>
              </a:rPr>
              <a:t>The tool was trained on 2.3 billion images harvested from the Web by a third-party website; Getty alleges Stability AI illegally copied and processed copyrighted images for its commercial benefit.</a:t>
            </a:r>
          </a:p>
          <a:p>
            <a:pPr marL="0" marR="0" lvl="0" indent="0" algn="l" rtl="0">
              <a:spcBef>
                <a:spcPts val="0"/>
              </a:spcBef>
              <a:spcAft>
                <a:spcPts val="0"/>
              </a:spcAft>
              <a:buClr>
                <a:schemeClr val="lt2"/>
              </a:buClr>
              <a:buSzPts val="950"/>
              <a:buFont typeface="Noto Sans Symbols"/>
              <a:buNone/>
            </a:pPr>
            <a:endParaRPr lang="en-US" sz="1200" u="none" strike="noStrike" cap="none" dirty="0">
              <a:solidFill>
                <a:schemeClr val="lt1"/>
              </a:solidFill>
              <a:latin typeface="18 VAG Rounded Light   02390" pitchFamily="2" charset="0"/>
              <a:sym typeface="Arial"/>
            </a:endParaRPr>
          </a:p>
          <a:p>
            <a:pPr marL="0" marR="0" lvl="0" indent="0" algn="l" rtl="0">
              <a:spcBef>
                <a:spcPts val="0"/>
              </a:spcBef>
              <a:spcAft>
                <a:spcPts val="0"/>
              </a:spcAft>
              <a:buClr>
                <a:schemeClr val="lt2"/>
              </a:buClr>
              <a:buSzPts val="950"/>
              <a:buFont typeface="Noto Sans Symbols"/>
              <a:buNone/>
            </a:pPr>
            <a:r>
              <a:rPr lang="en-US" sz="1200" u="none" strike="noStrike" cap="none" dirty="0">
                <a:solidFill>
                  <a:schemeClr val="lt1"/>
                </a:solidFill>
                <a:latin typeface="18 VAG Rounded Light   02390" pitchFamily="2" charset="0"/>
                <a:sym typeface="Arial"/>
              </a:rPr>
              <a:t>Sandra Wachter at the U.K.'s Oxford Internet Institute said the case will decide whether companies can use such data for their own purposes.</a:t>
            </a:r>
          </a:p>
          <a:p>
            <a:pPr marL="0" marR="0" lvl="0" indent="0" algn="l" rtl="0">
              <a:spcBef>
                <a:spcPts val="0"/>
              </a:spcBef>
              <a:spcAft>
                <a:spcPts val="0"/>
              </a:spcAft>
              <a:buClr>
                <a:schemeClr val="lt2"/>
              </a:buClr>
              <a:buSzPts val="950"/>
              <a:buFont typeface="Noto Sans Symbols"/>
              <a:buNone/>
            </a:pPr>
            <a:endParaRPr lang="en-US" sz="1200" u="none" strike="noStrike" cap="none" dirty="0">
              <a:solidFill>
                <a:schemeClr val="lt1"/>
              </a:solidFill>
              <a:latin typeface="18 VAG Rounded Light   02390" pitchFamily="2" charset="0"/>
              <a:sym typeface="Arial"/>
            </a:endParaRPr>
          </a:p>
          <a:p>
            <a:pPr marL="0" marR="0" lvl="0" indent="0" algn="l" rtl="0">
              <a:spcBef>
                <a:spcPts val="0"/>
              </a:spcBef>
              <a:spcAft>
                <a:spcPts val="0"/>
              </a:spcAft>
              <a:buClr>
                <a:schemeClr val="lt2"/>
              </a:buClr>
              <a:buSzPts val="950"/>
              <a:buFont typeface="Noto Sans Symbols"/>
              <a:buNone/>
            </a:pPr>
            <a:r>
              <a:rPr lang="en-US" sz="1200" u="none" strike="noStrike" cap="none" dirty="0">
                <a:solidFill>
                  <a:schemeClr val="lt1"/>
                </a:solidFill>
                <a:latin typeface="18 VAG Rounded Light   02390" pitchFamily="2" charset="0"/>
                <a:sym typeface="Arial"/>
              </a:rPr>
              <a:t>Said Estelle </a:t>
            </a:r>
            <a:r>
              <a:rPr lang="en-US" sz="1200" u="none" strike="noStrike" cap="none" dirty="0" err="1">
                <a:solidFill>
                  <a:schemeClr val="lt1"/>
                </a:solidFill>
                <a:latin typeface="18 VAG Rounded Light   02390" pitchFamily="2" charset="0"/>
                <a:sym typeface="Arial"/>
              </a:rPr>
              <a:t>Derclaye</a:t>
            </a:r>
            <a:r>
              <a:rPr lang="en-US" sz="1200" u="none" strike="noStrike" cap="none" dirty="0">
                <a:solidFill>
                  <a:schemeClr val="lt1"/>
                </a:solidFill>
                <a:latin typeface="18 VAG Rounded Light   02390" pitchFamily="2" charset="0"/>
                <a:sym typeface="Arial"/>
              </a:rPr>
              <a:t> at the U.K.'s University of Nottingham, "Ultimately, [AI companies] are copying the entire work in order to do something else with it — the work may not be recognizable in the output, but it's still required in its entirety."</a:t>
            </a:r>
          </a:p>
          <a:p>
            <a:pPr marL="0" marR="0" lvl="0" indent="0" algn="l" rtl="0">
              <a:spcBef>
                <a:spcPts val="0"/>
              </a:spcBef>
              <a:spcAft>
                <a:spcPts val="0"/>
              </a:spcAft>
              <a:buClr>
                <a:schemeClr val="lt2"/>
              </a:buClr>
              <a:buSzPts val="950"/>
              <a:buFont typeface="Noto Sans Symbols"/>
              <a:buNone/>
            </a:pPr>
            <a:endParaRPr sz="1200" u="none" strike="noStrike" cap="none" dirty="0">
              <a:solidFill>
                <a:srgbClr val="FFFF00"/>
              </a:solidFill>
              <a:latin typeface="18 VAG Rounded Light   02390" pitchFamily="2" charset="0"/>
              <a:sym typeface="Arial"/>
            </a:endParaRPr>
          </a:p>
        </p:txBody>
      </p:sp>
      <p:sp>
        <p:nvSpPr>
          <p:cNvPr id="164" name="Google Shape;164;p2"/>
          <p:cNvSpPr txBox="1"/>
          <p:nvPr/>
        </p:nvSpPr>
        <p:spPr>
          <a:xfrm>
            <a:off x="0" y="4781550"/>
            <a:ext cx="9140283" cy="361950"/>
          </a:xfrm>
          <a:prstGeom prst="rect">
            <a:avLst/>
          </a:prstGeom>
          <a:noFill/>
          <a:ln>
            <a:noFill/>
          </a:ln>
        </p:spPr>
        <p:txBody>
          <a:bodyPr spcFirstLastPara="1" wrap="square" lIns="75425" tIns="45700" rIns="91425" bIns="45700" anchor="t" anchorCtr="0">
            <a:noAutofit/>
          </a:bodyPr>
          <a:lstStyle/>
          <a:p>
            <a:pPr marL="0" marR="0" lvl="0" indent="0" algn="ctr" rtl="0">
              <a:spcBef>
                <a:spcPts val="0"/>
              </a:spcBef>
              <a:spcAft>
                <a:spcPts val="0"/>
              </a:spcAft>
              <a:buNone/>
            </a:pPr>
            <a:r>
              <a:rPr lang="en-US" sz="1500" b="1" i="0" u="none" strike="noStrike" cap="none" dirty="0" err="1">
                <a:solidFill>
                  <a:schemeClr val="accent1"/>
                </a:solidFill>
                <a:latin typeface="Courier"/>
                <a:ea typeface="Courier"/>
                <a:cs typeface="Courier"/>
                <a:sym typeface="Courier"/>
              </a:rPr>
              <a:t>cacm.acm.org</a:t>
            </a:r>
            <a:r>
              <a:rPr lang="en-US" sz="1500" b="1" i="0" u="none" strike="noStrike" cap="none" dirty="0">
                <a:solidFill>
                  <a:schemeClr val="accent1"/>
                </a:solidFill>
                <a:latin typeface="Courier"/>
                <a:ea typeface="Courier"/>
                <a:cs typeface="Courier"/>
                <a:sym typeface="Courier"/>
              </a:rPr>
              <a:t>/news/269122-art-ai-collide-in-landmark-legal-dispute</a:t>
            </a:r>
            <a:endParaRPr sz="1500" b="1" i="0" u="none" strike="noStrike" cap="none" dirty="0">
              <a:solidFill>
                <a:schemeClr val="accent1"/>
              </a:solidFill>
              <a:latin typeface="Courier"/>
              <a:ea typeface="Courier"/>
              <a:cs typeface="Courier"/>
              <a:sym typeface="Courier"/>
            </a:endParaRPr>
          </a:p>
        </p:txBody>
      </p:sp>
      <p:pic>
        <p:nvPicPr>
          <p:cNvPr id="2" name="Picture 1">
            <a:extLst>
              <a:ext uri="{FF2B5EF4-FFF2-40B4-BE49-F238E27FC236}">
                <a16:creationId xmlns:a16="http://schemas.microsoft.com/office/drawing/2014/main" id="{7FCD9B1D-8187-EF95-5571-B4EB90A3077A}"/>
              </a:ext>
            </a:extLst>
          </p:cNvPr>
          <p:cNvPicPr>
            <a:picLocks noChangeAspect="1"/>
          </p:cNvPicPr>
          <p:nvPr/>
        </p:nvPicPr>
        <p:blipFill>
          <a:blip r:embed="rId3"/>
          <a:stretch>
            <a:fillRect/>
          </a:stretch>
        </p:blipFill>
        <p:spPr>
          <a:xfrm>
            <a:off x="4902925" y="521804"/>
            <a:ext cx="4237357" cy="4237357"/>
          </a:xfrm>
          <a:prstGeom prst="rect">
            <a:avLst/>
          </a:prstGeom>
        </p:spPr>
      </p:pic>
    </p:spTree>
    <p:extLst>
      <p:ext uri="{BB962C8B-B14F-4D97-AF65-F5344CB8AC3E}">
        <p14:creationId xmlns:p14="http://schemas.microsoft.com/office/powerpoint/2010/main" val="3845405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
          <p:cNvSpPr txBox="1">
            <a:spLocks noGrp="1"/>
          </p:cNvSpPr>
          <p:nvPr>
            <p:ph type="subTitle" idx="1"/>
          </p:nvPr>
        </p:nvSpPr>
        <p:spPr>
          <a:xfrm>
            <a:off x="2743200" y="2125980"/>
            <a:ext cx="5943600" cy="1131570"/>
          </a:xfrm>
          <a:prstGeom prst="rect">
            <a:avLst/>
          </a:prstGeom>
          <a:noFill/>
          <a:ln>
            <a:noFill/>
          </a:ln>
        </p:spPr>
        <p:txBody>
          <a:bodyPr spcFirstLastPara="1" wrap="square" lIns="143675" tIns="65300" rIns="130600" bIns="65300" anchor="ctr" anchorCtr="0">
            <a:noAutofit/>
          </a:bodyPr>
          <a:lstStyle/>
          <a:p>
            <a:pPr marL="0" lvl="0" indent="0" algn="ctr" rtl="0">
              <a:spcBef>
                <a:spcPts val="0"/>
              </a:spcBef>
              <a:spcAft>
                <a:spcPts val="0"/>
              </a:spcAft>
              <a:buSzPts val="5985"/>
              <a:buNone/>
            </a:pPr>
            <a:r>
              <a:rPr lang="en-US"/>
              <a:t>Storing Data in Memory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
          <p:cNvSpPr txBox="1">
            <a:spLocks noGrp="1"/>
          </p:cNvSpPr>
          <p:nvPr>
            <p:ph type="body" idx="1"/>
          </p:nvPr>
        </p:nvSpPr>
        <p:spPr>
          <a:xfrm>
            <a:off x="2286000" y="681037"/>
            <a:ext cx="6429376" cy="4024313"/>
          </a:xfrm>
          <a:prstGeom prst="rect">
            <a:avLst/>
          </a:prstGeom>
          <a:noFill/>
          <a:ln>
            <a:noFill/>
          </a:ln>
        </p:spPr>
        <p:txBody>
          <a:bodyPr spcFirstLastPara="1" wrap="square" lIns="130600" tIns="65300" rIns="130600" bIns="65300" anchor="t" anchorCtr="0">
            <a:noAutofit/>
          </a:bodyPr>
          <a:lstStyle/>
          <a:p>
            <a:pPr marL="367091" lvl="0" indent="-306146" algn="l" rtl="0">
              <a:spcBef>
                <a:spcPts val="0"/>
              </a:spcBef>
              <a:spcAft>
                <a:spcPts val="0"/>
              </a:spcAft>
              <a:buSzPts val="2280"/>
              <a:buChar char="▪"/>
            </a:pPr>
            <a:r>
              <a:rPr lang="en-US"/>
              <a:t>Addition/subtraction</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add rd, rs1, rs2</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	</a:t>
            </a:r>
            <a:r>
              <a:rPr lang="en-US" b="1">
                <a:solidFill>
                  <a:schemeClr val="lt1"/>
                </a:solidFill>
                <a:latin typeface="Courier"/>
                <a:ea typeface="Courier"/>
                <a:cs typeface="Courier"/>
                <a:sym typeface="Courier"/>
              </a:rPr>
              <a:t>R[rd] = R[rs1] + R[rs2] </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sub rd, rs1, rs2</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	</a:t>
            </a:r>
            <a:r>
              <a:rPr lang="en-US" b="1">
                <a:solidFill>
                  <a:schemeClr val="lt1"/>
                </a:solidFill>
                <a:latin typeface="Courier"/>
                <a:ea typeface="Courier"/>
                <a:cs typeface="Courier"/>
                <a:sym typeface="Courier"/>
              </a:rPr>
              <a:t>R[rd] = R[rs1] - R[rs2]</a:t>
            </a:r>
            <a:r>
              <a:rPr lang="en-US" b="1">
                <a:latin typeface="Courier"/>
                <a:ea typeface="Courier"/>
                <a:cs typeface="Courier"/>
                <a:sym typeface="Courier"/>
              </a:rPr>
              <a:t> </a:t>
            </a:r>
            <a:endParaRPr/>
          </a:p>
          <a:p>
            <a:pPr marL="357188" lvl="1" indent="0" algn="l" rtl="0">
              <a:lnSpc>
                <a:spcPct val="75000"/>
              </a:lnSpc>
              <a:spcBef>
                <a:spcPts val="400"/>
              </a:spcBef>
              <a:spcAft>
                <a:spcPts val="0"/>
              </a:spcAft>
              <a:buClr>
                <a:srgbClr val="C5DBC3"/>
              </a:buClr>
              <a:buSzPts val="1800"/>
              <a:buNone/>
            </a:pPr>
            <a:endParaRPr b="1">
              <a:solidFill>
                <a:srgbClr val="FFC000"/>
              </a:solidFill>
              <a:latin typeface="Courier"/>
              <a:ea typeface="Courier"/>
              <a:cs typeface="Courier"/>
              <a:sym typeface="Courier"/>
            </a:endParaRPr>
          </a:p>
          <a:p>
            <a:pPr marL="367091" lvl="0" indent="-306146" algn="l" rtl="0">
              <a:spcBef>
                <a:spcPts val="625"/>
              </a:spcBef>
              <a:spcAft>
                <a:spcPts val="0"/>
              </a:spcAft>
              <a:buSzPts val="2280"/>
              <a:buChar char="▪"/>
            </a:pPr>
            <a:r>
              <a:rPr lang="en-US"/>
              <a:t>Add immediate</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addi rd, rs1, imm</a:t>
            </a:r>
            <a:r>
              <a:rPr lang="en-US" b="1">
                <a:latin typeface="Courier"/>
                <a:ea typeface="Courier"/>
                <a:cs typeface="Courier"/>
                <a:sym typeface="Courier"/>
              </a:rPr>
              <a:t> </a:t>
            </a:r>
            <a:endParaRPr/>
          </a:p>
          <a:p>
            <a:pPr marL="357188" lvl="1" indent="0" algn="l" rtl="0">
              <a:lnSpc>
                <a:spcPct val="75000"/>
              </a:lnSpc>
              <a:spcBef>
                <a:spcPts val="400"/>
              </a:spcBef>
              <a:spcAft>
                <a:spcPts val="0"/>
              </a:spcAft>
              <a:buClr>
                <a:srgbClr val="FFC000"/>
              </a:buClr>
              <a:buSzPts val="1800"/>
              <a:buNone/>
            </a:pPr>
            <a:r>
              <a:rPr lang="en-US" b="1">
                <a:solidFill>
                  <a:srgbClr val="FFC000"/>
                </a:solidFill>
                <a:latin typeface="Courier"/>
                <a:ea typeface="Courier"/>
                <a:cs typeface="Courier"/>
                <a:sym typeface="Courier"/>
              </a:rPr>
              <a:t>	</a:t>
            </a:r>
            <a:r>
              <a:rPr lang="en-US" b="1">
                <a:solidFill>
                  <a:schemeClr val="lt1"/>
                </a:solidFill>
                <a:latin typeface="Courier"/>
                <a:ea typeface="Courier"/>
                <a:cs typeface="Courier"/>
                <a:sym typeface="Courier"/>
              </a:rPr>
              <a:t>R[rd] = R[rs1] + imm</a:t>
            </a:r>
            <a:r>
              <a:rPr lang="en-US" b="1">
                <a:latin typeface="Courier"/>
                <a:ea typeface="Courier"/>
                <a:cs typeface="Courier"/>
                <a:sym typeface="Courier"/>
              </a:rPr>
              <a:t> </a:t>
            </a:r>
            <a:endParaRPr/>
          </a:p>
          <a:p>
            <a:pPr marL="357188" lvl="1" indent="0" algn="l" rtl="0">
              <a:lnSpc>
                <a:spcPct val="75000"/>
              </a:lnSpc>
              <a:spcBef>
                <a:spcPts val="400"/>
              </a:spcBef>
              <a:spcAft>
                <a:spcPts val="0"/>
              </a:spcAft>
              <a:buClr>
                <a:srgbClr val="C5DBC3"/>
              </a:buClr>
              <a:buSzPts val="1800"/>
              <a:buNone/>
            </a:pPr>
            <a:endParaRPr/>
          </a:p>
        </p:txBody>
      </p:sp>
      <p:sp>
        <p:nvSpPr>
          <p:cNvPr id="175" name="Google Shape;175;p4"/>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RV32 So Far…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838200" y="57150"/>
            <a:ext cx="8229600"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2800" dirty="0"/>
              <a:t>Data Transfer: </a:t>
            </a:r>
            <a:r>
              <a:rPr lang="en-US" sz="2800" dirty="0">
                <a:solidFill>
                  <a:srgbClr val="FFFF00"/>
                </a:solidFill>
              </a:rPr>
              <a:t>Load from</a:t>
            </a:r>
            <a:r>
              <a:rPr lang="en-US" sz="2800" dirty="0"/>
              <a:t> and</a:t>
            </a:r>
            <a:r>
              <a:rPr lang="en-US" sz="2800" dirty="0">
                <a:solidFill>
                  <a:schemeClr val="lt1"/>
                </a:solidFill>
              </a:rPr>
              <a:t> </a:t>
            </a:r>
            <a:r>
              <a:rPr lang="en-US" sz="2800" dirty="0">
                <a:solidFill>
                  <a:srgbClr val="FFC000"/>
                </a:solidFill>
              </a:rPr>
              <a:t>Store to</a:t>
            </a:r>
            <a:r>
              <a:rPr lang="en-US" sz="2800" dirty="0">
                <a:solidFill>
                  <a:srgbClr val="0926B7"/>
                </a:solidFill>
              </a:rPr>
              <a:t> </a:t>
            </a:r>
            <a:r>
              <a:rPr lang="en-US" sz="2800" dirty="0"/>
              <a:t>memory</a:t>
            </a:r>
            <a:endParaRPr sz="2800" dirty="0"/>
          </a:p>
        </p:txBody>
      </p:sp>
      <p:sp>
        <p:nvSpPr>
          <p:cNvPr id="181" name="Google Shape;181;p5"/>
          <p:cNvSpPr txBox="1"/>
          <p:nvPr/>
        </p:nvSpPr>
        <p:spPr>
          <a:xfrm>
            <a:off x="7543800" y="2190750"/>
            <a:ext cx="152317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none" strike="noStrike" cap="none" dirty="0">
                <a:solidFill>
                  <a:srgbClr val="FFFF00"/>
                </a:solidFill>
                <a:latin typeface="18 VAG Rounded Light   02390" pitchFamily="2" charset="0"/>
                <a:sym typeface="Arial"/>
              </a:rPr>
              <a:t>Much larger place </a:t>
            </a:r>
            <a:br>
              <a:rPr lang="en-US" sz="1200" u="none" strike="noStrike" cap="none" dirty="0">
                <a:solidFill>
                  <a:srgbClr val="FFFF00"/>
                </a:solidFill>
                <a:latin typeface="18 VAG Rounded Light   02390" pitchFamily="2" charset="0"/>
                <a:sym typeface="Arial"/>
              </a:rPr>
            </a:br>
            <a:r>
              <a:rPr lang="en-US" sz="1200" u="none" strike="noStrike" cap="none" dirty="0">
                <a:solidFill>
                  <a:srgbClr val="FFFF00"/>
                </a:solidFill>
                <a:latin typeface="18 VAG Rounded Light   02390" pitchFamily="2" charset="0"/>
                <a:sym typeface="Arial"/>
              </a:rPr>
              <a:t>to hold values, </a:t>
            </a:r>
            <a:br>
              <a:rPr lang="en-US" sz="1200" u="none" strike="noStrike" cap="none" dirty="0">
                <a:solidFill>
                  <a:srgbClr val="FFFF00"/>
                </a:solidFill>
                <a:latin typeface="18 VAG Rounded Light   02390" pitchFamily="2" charset="0"/>
                <a:sym typeface="Arial"/>
              </a:rPr>
            </a:br>
            <a:r>
              <a:rPr lang="en-US" sz="1200" u="none" strike="noStrike" cap="none" dirty="0">
                <a:solidFill>
                  <a:srgbClr val="FFFF00"/>
                </a:solidFill>
                <a:latin typeface="18 VAG Rounded Light   02390" pitchFamily="2" charset="0"/>
                <a:sym typeface="Arial"/>
              </a:rPr>
              <a:t>but slower than </a:t>
            </a:r>
            <a:br>
              <a:rPr lang="en-US" sz="1200" u="none" strike="noStrike" cap="none" dirty="0">
                <a:solidFill>
                  <a:srgbClr val="FFFF00"/>
                </a:solidFill>
                <a:latin typeface="18 VAG Rounded Light   02390" pitchFamily="2" charset="0"/>
                <a:sym typeface="Arial"/>
              </a:rPr>
            </a:br>
            <a:r>
              <a:rPr lang="en-US" sz="1200" u="none" strike="noStrike" cap="none" dirty="0">
                <a:solidFill>
                  <a:srgbClr val="FFFF00"/>
                </a:solidFill>
                <a:latin typeface="18 VAG Rounded Light   02390" pitchFamily="2" charset="0"/>
                <a:sym typeface="Arial"/>
              </a:rPr>
              <a:t>registers!</a:t>
            </a:r>
            <a:endParaRPr dirty="0">
              <a:latin typeface="18 VAG Rounded Light   02390" pitchFamily="2" charset="0"/>
            </a:endParaRPr>
          </a:p>
        </p:txBody>
      </p:sp>
      <p:sp>
        <p:nvSpPr>
          <p:cNvPr id="182" name="Google Shape;182;p5"/>
          <p:cNvSpPr/>
          <p:nvPr/>
        </p:nvSpPr>
        <p:spPr>
          <a:xfrm>
            <a:off x="7543800" y="2913063"/>
            <a:ext cx="781051" cy="335463"/>
          </a:xfrm>
          <a:custGeom>
            <a:avLst/>
            <a:gdLst/>
            <a:ahLst/>
            <a:cxnLst/>
            <a:rect l="l" t="t" r="r" b="b"/>
            <a:pathLst>
              <a:path w="1070058" h="324852" extrusionOk="0">
                <a:moveTo>
                  <a:pt x="1034716" y="0"/>
                </a:moveTo>
                <a:cubicBezTo>
                  <a:pt x="1070142" y="117642"/>
                  <a:pt x="1105568" y="235284"/>
                  <a:pt x="998621" y="264694"/>
                </a:cubicBezTo>
                <a:cubicBezTo>
                  <a:pt x="891674" y="294104"/>
                  <a:pt x="559469" y="166437"/>
                  <a:pt x="393032" y="176463"/>
                </a:cubicBezTo>
                <a:cubicBezTo>
                  <a:pt x="226595" y="186489"/>
                  <a:pt x="113297" y="255670"/>
                  <a:pt x="0" y="324852"/>
                </a:cubicBezTo>
              </a:path>
            </a:pathLst>
          </a:custGeom>
          <a:noFill/>
          <a:ln w="120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b="0" i="0" u="none" strike="noStrike" cap="none">
              <a:solidFill>
                <a:schemeClr val="lt1"/>
              </a:solidFill>
              <a:latin typeface="Helvetica Neue"/>
              <a:ea typeface="Helvetica Neue"/>
              <a:cs typeface="Helvetica Neue"/>
              <a:sym typeface="Helvetica Neue"/>
            </a:endParaRPr>
          </a:p>
        </p:txBody>
      </p:sp>
      <p:sp>
        <p:nvSpPr>
          <p:cNvPr id="183" name="Google Shape;183;p5"/>
          <p:cNvSpPr txBox="1"/>
          <p:nvPr/>
        </p:nvSpPr>
        <p:spPr>
          <a:xfrm>
            <a:off x="1369255" y="4337141"/>
            <a:ext cx="327259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none" strike="noStrike" cap="none" dirty="0">
                <a:solidFill>
                  <a:srgbClr val="FFFF00"/>
                </a:solidFill>
                <a:latin typeface="18 VAG Rounded Light   02390" pitchFamily="2" charset="0"/>
                <a:sym typeface="Arial"/>
              </a:rPr>
              <a:t>Very fast, </a:t>
            </a:r>
            <a:br>
              <a:rPr lang="en-US" sz="1200" u="none" strike="noStrike" cap="none" dirty="0">
                <a:solidFill>
                  <a:srgbClr val="FFFF00"/>
                </a:solidFill>
                <a:latin typeface="18 VAG Rounded Light   02390" pitchFamily="2" charset="0"/>
                <a:sym typeface="Arial"/>
              </a:rPr>
            </a:br>
            <a:r>
              <a:rPr lang="en-US" sz="1200" u="none" strike="noStrike" cap="none" dirty="0">
                <a:solidFill>
                  <a:srgbClr val="FFFF00"/>
                </a:solidFill>
                <a:latin typeface="18 VAG Rounded Light   02390" pitchFamily="2" charset="0"/>
                <a:sym typeface="Arial"/>
              </a:rPr>
              <a:t>but limited space to hold values!</a:t>
            </a:r>
            <a:endParaRPr dirty="0">
              <a:latin typeface="18 VAG Rounded Light   02390" pitchFamily="2" charset="0"/>
            </a:endParaRPr>
          </a:p>
        </p:txBody>
      </p:sp>
      <p:sp>
        <p:nvSpPr>
          <p:cNvPr id="184" name="Google Shape;184;p5"/>
          <p:cNvSpPr/>
          <p:nvPr/>
        </p:nvSpPr>
        <p:spPr>
          <a:xfrm>
            <a:off x="2133600" y="3084095"/>
            <a:ext cx="533400" cy="1329155"/>
          </a:xfrm>
          <a:custGeom>
            <a:avLst/>
            <a:gdLst/>
            <a:ahLst/>
            <a:cxnLst/>
            <a:rect l="l" t="t" r="r" b="b"/>
            <a:pathLst>
              <a:path w="521368" h="1183105" extrusionOk="0">
                <a:moveTo>
                  <a:pt x="0" y="1183105"/>
                </a:moveTo>
                <a:cubicBezTo>
                  <a:pt x="75531" y="1085850"/>
                  <a:pt x="151063" y="988595"/>
                  <a:pt x="168442" y="814137"/>
                </a:cubicBezTo>
                <a:cubicBezTo>
                  <a:pt x="185821" y="639679"/>
                  <a:pt x="45453" y="272047"/>
                  <a:pt x="104274" y="136358"/>
                </a:cubicBezTo>
                <a:cubicBezTo>
                  <a:pt x="163095" y="668"/>
                  <a:pt x="342231" y="334"/>
                  <a:pt x="521368" y="0"/>
                </a:cubicBezTo>
              </a:path>
            </a:pathLst>
          </a:custGeom>
          <a:noFill/>
          <a:ln w="120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2875" b="0" i="0" u="none" strike="noStrike" cap="none">
              <a:solidFill>
                <a:schemeClr val="lt1"/>
              </a:solidFill>
              <a:latin typeface="Helvetica Neue"/>
              <a:ea typeface="Helvetica Neue"/>
              <a:cs typeface="Helvetica Neue"/>
              <a:sym typeface="Helvetica Neue"/>
            </a:endParaRPr>
          </a:p>
        </p:txBody>
      </p:sp>
      <p:grpSp>
        <p:nvGrpSpPr>
          <p:cNvPr id="185" name="Google Shape;185;p5"/>
          <p:cNvGrpSpPr/>
          <p:nvPr/>
        </p:nvGrpSpPr>
        <p:grpSpPr>
          <a:xfrm>
            <a:off x="2438400" y="895350"/>
            <a:ext cx="6457950" cy="3533775"/>
            <a:chOff x="1536" y="564"/>
            <a:chExt cx="4068" cy="2226"/>
          </a:xfrm>
        </p:grpSpPr>
        <p:sp>
          <p:nvSpPr>
            <p:cNvPr id="186" name="Google Shape;186;p5"/>
            <p:cNvSpPr/>
            <p:nvPr/>
          </p:nvSpPr>
          <p:spPr>
            <a:xfrm>
              <a:off x="1536" y="564"/>
              <a:ext cx="4068" cy="2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grpSp>
          <p:nvGrpSpPr>
            <p:cNvPr id="187" name="Google Shape;187;p5"/>
            <p:cNvGrpSpPr/>
            <p:nvPr/>
          </p:nvGrpSpPr>
          <p:grpSpPr>
            <a:xfrm>
              <a:off x="1536" y="566"/>
              <a:ext cx="3215" cy="2222"/>
              <a:chOff x="1536" y="566"/>
              <a:chExt cx="3215" cy="2222"/>
            </a:xfrm>
          </p:grpSpPr>
          <p:sp>
            <p:nvSpPr>
              <p:cNvPr id="188" name="Google Shape;188;p5"/>
              <p:cNvSpPr/>
              <p:nvPr/>
            </p:nvSpPr>
            <p:spPr>
              <a:xfrm>
                <a:off x="1552" y="594"/>
                <a:ext cx="1364" cy="2178"/>
              </a:xfrm>
              <a:custGeom>
                <a:avLst/>
                <a:gdLst/>
                <a:ahLst/>
                <a:cxnLst/>
                <a:rect l="l" t="t" r="r" b="b"/>
                <a:pathLst>
                  <a:path w="1364" h="2178" extrusionOk="0">
                    <a:moveTo>
                      <a:pt x="56" y="2126"/>
                    </a:moveTo>
                    <a:lnTo>
                      <a:pt x="56" y="666"/>
                    </a:lnTo>
                    <a:lnTo>
                      <a:pt x="1298" y="666"/>
                    </a:lnTo>
                    <a:lnTo>
                      <a:pt x="1298" y="2118"/>
                    </a:lnTo>
                    <a:lnTo>
                      <a:pt x="1298" y="2126"/>
                    </a:lnTo>
                    <a:lnTo>
                      <a:pt x="56" y="2126"/>
                    </a:lnTo>
                    <a:close/>
                    <a:moveTo>
                      <a:pt x="1364" y="0"/>
                    </a:moveTo>
                    <a:lnTo>
                      <a:pt x="0" y="0"/>
                    </a:lnTo>
                    <a:lnTo>
                      <a:pt x="0" y="2178"/>
                    </a:lnTo>
                    <a:lnTo>
                      <a:pt x="1364" y="2178"/>
                    </a:lnTo>
                    <a:lnTo>
                      <a:pt x="1364" y="0"/>
                    </a:lnTo>
                    <a:close/>
                  </a:path>
                </a:pathLst>
              </a:custGeom>
              <a:solidFill>
                <a:srgbClr val="CADC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89" name="Google Shape;189;p5"/>
              <p:cNvSpPr/>
              <p:nvPr/>
            </p:nvSpPr>
            <p:spPr>
              <a:xfrm>
                <a:off x="1552" y="594"/>
                <a:ext cx="1364" cy="2178"/>
              </a:xfrm>
              <a:custGeom>
                <a:avLst/>
                <a:gdLst/>
                <a:ahLst/>
                <a:cxnLst/>
                <a:rect l="l" t="t" r="r" b="b"/>
                <a:pathLst>
                  <a:path w="1364" h="2178" extrusionOk="0">
                    <a:moveTo>
                      <a:pt x="56" y="2126"/>
                    </a:moveTo>
                    <a:lnTo>
                      <a:pt x="56" y="666"/>
                    </a:lnTo>
                    <a:lnTo>
                      <a:pt x="1298" y="666"/>
                    </a:lnTo>
                    <a:lnTo>
                      <a:pt x="1298" y="2118"/>
                    </a:lnTo>
                    <a:lnTo>
                      <a:pt x="1298" y="2126"/>
                    </a:lnTo>
                    <a:lnTo>
                      <a:pt x="56" y="2126"/>
                    </a:lnTo>
                    <a:moveTo>
                      <a:pt x="1364" y="0"/>
                    </a:moveTo>
                    <a:lnTo>
                      <a:pt x="0" y="0"/>
                    </a:lnTo>
                    <a:lnTo>
                      <a:pt x="0" y="2178"/>
                    </a:lnTo>
                    <a:lnTo>
                      <a:pt x="1364" y="2178"/>
                    </a:lnTo>
                    <a:lnTo>
                      <a:pt x="136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0" name="Google Shape;190;p5"/>
              <p:cNvSpPr/>
              <p:nvPr/>
            </p:nvSpPr>
            <p:spPr>
              <a:xfrm>
                <a:off x="1536" y="578"/>
                <a:ext cx="1396" cy="2210"/>
              </a:xfrm>
              <a:custGeom>
                <a:avLst/>
                <a:gdLst/>
                <a:ahLst/>
                <a:cxnLst/>
                <a:rect l="l" t="t" r="r" b="b"/>
                <a:pathLst>
                  <a:path w="1396" h="2210" extrusionOk="0">
                    <a:moveTo>
                      <a:pt x="1388" y="2202"/>
                    </a:moveTo>
                    <a:lnTo>
                      <a:pt x="1388" y="2202"/>
                    </a:lnTo>
                    <a:lnTo>
                      <a:pt x="1388" y="2194"/>
                    </a:lnTo>
                    <a:lnTo>
                      <a:pt x="1388" y="2202"/>
                    </a:lnTo>
                    <a:lnTo>
                      <a:pt x="1396" y="2202"/>
                    </a:lnTo>
                    <a:lnTo>
                      <a:pt x="1388" y="2202"/>
                    </a:lnTo>
                    <a:close/>
                    <a:moveTo>
                      <a:pt x="16" y="2194"/>
                    </a:moveTo>
                    <a:lnTo>
                      <a:pt x="16" y="16"/>
                    </a:lnTo>
                    <a:lnTo>
                      <a:pt x="1380" y="16"/>
                    </a:lnTo>
                    <a:lnTo>
                      <a:pt x="1380" y="2194"/>
                    </a:lnTo>
                    <a:lnTo>
                      <a:pt x="16" y="2194"/>
                    </a:lnTo>
                    <a:close/>
                    <a:moveTo>
                      <a:pt x="1396" y="0"/>
                    </a:moveTo>
                    <a:lnTo>
                      <a:pt x="0" y="0"/>
                    </a:lnTo>
                    <a:lnTo>
                      <a:pt x="0" y="2210"/>
                    </a:lnTo>
                    <a:lnTo>
                      <a:pt x="1396" y="2210"/>
                    </a:lnTo>
                    <a:lnTo>
                      <a:pt x="1396" y="2202"/>
                    </a:lnTo>
                    <a:lnTo>
                      <a:pt x="1396" y="0"/>
                    </a:lnTo>
                    <a:close/>
                  </a:path>
                </a:pathLst>
              </a:custGeom>
              <a:solidFill>
                <a:srgbClr val="7096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1" name="Google Shape;191;p5"/>
              <p:cNvSpPr/>
              <p:nvPr/>
            </p:nvSpPr>
            <p:spPr>
              <a:xfrm>
                <a:off x="1536" y="578"/>
                <a:ext cx="1396" cy="2210"/>
              </a:xfrm>
              <a:custGeom>
                <a:avLst/>
                <a:gdLst/>
                <a:ahLst/>
                <a:cxnLst/>
                <a:rect l="l" t="t" r="r" b="b"/>
                <a:pathLst>
                  <a:path w="1396" h="2210" extrusionOk="0">
                    <a:moveTo>
                      <a:pt x="1388" y="2202"/>
                    </a:moveTo>
                    <a:lnTo>
                      <a:pt x="1388" y="2202"/>
                    </a:lnTo>
                    <a:lnTo>
                      <a:pt x="1388" y="2194"/>
                    </a:lnTo>
                    <a:lnTo>
                      <a:pt x="1388" y="2202"/>
                    </a:lnTo>
                    <a:lnTo>
                      <a:pt x="1396" y="2202"/>
                    </a:lnTo>
                    <a:lnTo>
                      <a:pt x="1388" y="2202"/>
                    </a:lnTo>
                    <a:moveTo>
                      <a:pt x="16" y="2194"/>
                    </a:moveTo>
                    <a:lnTo>
                      <a:pt x="16" y="16"/>
                    </a:lnTo>
                    <a:lnTo>
                      <a:pt x="1380" y="16"/>
                    </a:lnTo>
                    <a:lnTo>
                      <a:pt x="1380" y="2194"/>
                    </a:lnTo>
                    <a:lnTo>
                      <a:pt x="16" y="2194"/>
                    </a:lnTo>
                    <a:moveTo>
                      <a:pt x="1396" y="0"/>
                    </a:moveTo>
                    <a:lnTo>
                      <a:pt x="0" y="0"/>
                    </a:lnTo>
                    <a:lnTo>
                      <a:pt x="0" y="2210"/>
                    </a:lnTo>
                    <a:lnTo>
                      <a:pt x="1396" y="2210"/>
                    </a:lnTo>
                    <a:lnTo>
                      <a:pt x="1396" y="2202"/>
                    </a:lnTo>
                    <a:lnTo>
                      <a:pt x="139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2" name="Google Shape;192;p5"/>
              <p:cNvSpPr/>
              <p:nvPr/>
            </p:nvSpPr>
            <p:spPr>
              <a:xfrm>
                <a:off x="1616" y="1268"/>
                <a:ext cx="1226" cy="1444"/>
              </a:xfrm>
              <a:prstGeom prst="rect">
                <a:avLst/>
              </a:prstGeom>
              <a:solidFill>
                <a:srgbClr val="00B0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3" name="Google Shape;193;p5"/>
              <p:cNvSpPr/>
              <p:nvPr/>
            </p:nvSpPr>
            <p:spPr>
              <a:xfrm>
                <a:off x="1616" y="1268"/>
                <a:ext cx="1226" cy="1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4" name="Google Shape;194;p5"/>
              <p:cNvSpPr/>
              <p:nvPr/>
            </p:nvSpPr>
            <p:spPr>
              <a:xfrm>
                <a:off x="1608" y="1260"/>
                <a:ext cx="1242" cy="1460"/>
              </a:xfrm>
              <a:custGeom>
                <a:avLst/>
                <a:gdLst/>
                <a:ahLst/>
                <a:cxnLst/>
                <a:rect l="l" t="t" r="r" b="b"/>
                <a:pathLst>
                  <a:path w="1242" h="1460" extrusionOk="0">
                    <a:moveTo>
                      <a:pt x="1234" y="1452"/>
                    </a:moveTo>
                    <a:lnTo>
                      <a:pt x="1234" y="1444"/>
                    </a:lnTo>
                    <a:lnTo>
                      <a:pt x="16" y="1444"/>
                    </a:lnTo>
                    <a:lnTo>
                      <a:pt x="16" y="16"/>
                    </a:lnTo>
                    <a:lnTo>
                      <a:pt x="1226" y="16"/>
                    </a:lnTo>
                    <a:lnTo>
                      <a:pt x="1226" y="1452"/>
                    </a:lnTo>
                    <a:lnTo>
                      <a:pt x="1234" y="1452"/>
                    </a:lnTo>
                    <a:lnTo>
                      <a:pt x="1234" y="1444"/>
                    </a:lnTo>
                    <a:lnTo>
                      <a:pt x="1234" y="1452"/>
                    </a:lnTo>
                    <a:lnTo>
                      <a:pt x="1242" y="1452"/>
                    </a:lnTo>
                    <a:lnTo>
                      <a:pt x="1242" y="0"/>
                    </a:lnTo>
                    <a:lnTo>
                      <a:pt x="0" y="0"/>
                    </a:lnTo>
                    <a:lnTo>
                      <a:pt x="0" y="1460"/>
                    </a:lnTo>
                    <a:lnTo>
                      <a:pt x="1242" y="1460"/>
                    </a:lnTo>
                    <a:lnTo>
                      <a:pt x="1242" y="1452"/>
                    </a:lnTo>
                    <a:lnTo>
                      <a:pt x="1234" y="145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5" name="Google Shape;195;p5"/>
              <p:cNvSpPr/>
              <p:nvPr/>
            </p:nvSpPr>
            <p:spPr>
              <a:xfrm>
                <a:off x="1608" y="1260"/>
                <a:ext cx="1242" cy="1460"/>
              </a:xfrm>
              <a:custGeom>
                <a:avLst/>
                <a:gdLst/>
                <a:ahLst/>
                <a:cxnLst/>
                <a:rect l="l" t="t" r="r" b="b"/>
                <a:pathLst>
                  <a:path w="1242" h="1460" extrusionOk="0">
                    <a:moveTo>
                      <a:pt x="1234" y="1452"/>
                    </a:moveTo>
                    <a:lnTo>
                      <a:pt x="1234" y="1444"/>
                    </a:lnTo>
                    <a:lnTo>
                      <a:pt x="16" y="1444"/>
                    </a:lnTo>
                    <a:lnTo>
                      <a:pt x="16" y="16"/>
                    </a:lnTo>
                    <a:lnTo>
                      <a:pt x="1226" y="16"/>
                    </a:lnTo>
                    <a:lnTo>
                      <a:pt x="1226" y="1452"/>
                    </a:lnTo>
                    <a:lnTo>
                      <a:pt x="1234" y="1452"/>
                    </a:lnTo>
                    <a:lnTo>
                      <a:pt x="1234" y="1444"/>
                    </a:lnTo>
                    <a:lnTo>
                      <a:pt x="1234" y="1452"/>
                    </a:lnTo>
                    <a:lnTo>
                      <a:pt x="1242" y="1452"/>
                    </a:lnTo>
                    <a:lnTo>
                      <a:pt x="1242" y="0"/>
                    </a:lnTo>
                    <a:lnTo>
                      <a:pt x="0" y="0"/>
                    </a:lnTo>
                    <a:lnTo>
                      <a:pt x="0" y="1460"/>
                    </a:lnTo>
                    <a:lnTo>
                      <a:pt x="1242" y="1460"/>
                    </a:lnTo>
                    <a:lnTo>
                      <a:pt x="1242" y="1452"/>
                    </a:lnTo>
                    <a:lnTo>
                      <a:pt x="1234" y="1452"/>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6" name="Google Shape;196;p5"/>
              <p:cNvSpPr/>
              <p:nvPr/>
            </p:nvSpPr>
            <p:spPr>
              <a:xfrm>
                <a:off x="1688" y="1679"/>
                <a:ext cx="1082" cy="80"/>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7" name="Google Shape;197;p5"/>
              <p:cNvSpPr/>
              <p:nvPr/>
            </p:nvSpPr>
            <p:spPr>
              <a:xfrm>
                <a:off x="1682" y="1673"/>
                <a:ext cx="1094" cy="92"/>
              </a:xfrm>
              <a:custGeom>
                <a:avLst/>
                <a:gdLst/>
                <a:ahLst/>
                <a:cxnLst/>
                <a:rect l="l" t="t" r="r" b="b"/>
                <a:pathLst>
                  <a:path w="1094" h="92" extrusionOk="0">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8" name="Google Shape;198;p5"/>
              <p:cNvSpPr/>
              <p:nvPr/>
            </p:nvSpPr>
            <p:spPr>
              <a:xfrm>
                <a:off x="1688" y="1485"/>
                <a:ext cx="1082" cy="96"/>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199" name="Google Shape;199;p5"/>
              <p:cNvSpPr/>
              <p:nvPr/>
            </p:nvSpPr>
            <p:spPr>
              <a:xfrm>
                <a:off x="1682" y="1479"/>
                <a:ext cx="1094" cy="108"/>
              </a:xfrm>
              <a:custGeom>
                <a:avLst/>
                <a:gdLst/>
                <a:ahLst/>
                <a:cxnLst/>
                <a:rect l="l" t="t" r="r" b="b"/>
                <a:pathLst>
                  <a:path w="1094" h="108" extrusionOk="0">
                    <a:moveTo>
                      <a:pt x="1088" y="102"/>
                    </a:moveTo>
                    <a:lnTo>
                      <a:pt x="1088" y="96"/>
                    </a:lnTo>
                    <a:lnTo>
                      <a:pt x="12" y="96"/>
                    </a:lnTo>
                    <a:lnTo>
                      <a:pt x="12" y="12"/>
                    </a:lnTo>
                    <a:lnTo>
                      <a:pt x="1082" y="12"/>
                    </a:lnTo>
                    <a:lnTo>
                      <a:pt x="1082" y="102"/>
                    </a:lnTo>
                    <a:lnTo>
                      <a:pt x="1088" y="102"/>
                    </a:lnTo>
                    <a:lnTo>
                      <a:pt x="1088" y="96"/>
                    </a:lnTo>
                    <a:lnTo>
                      <a:pt x="1088" y="102"/>
                    </a:lnTo>
                    <a:lnTo>
                      <a:pt x="1094" y="102"/>
                    </a:lnTo>
                    <a:lnTo>
                      <a:pt x="1094" y="0"/>
                    </a:lnTo>
                    <a:lnTo>
                      <a:pt x="0" y="0"/>
                    </a:lnTo>
                    <a:lnTo>
                      <a:pt x="0" y="108"/>
                    </a:lnTo>
                    <a:lnTo>
                      <a:pt x="1094" y="108"/>
                    </a:lnTo>
                    <a:lnTo>
                      <a:pt x="1094" y="102"/>
                    </a:lnTo>
                    <a:lnTo>
                      <a:pt x="1088"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0" name="Google Shape;200;p5"/>
              <p:cNvSpPr/>
              <p:nvPr/>
            </p:nvSpPr>
            <p:spPr>
              <a:xfrm>
                <a:off x="1688" y="1753"/>
                <a:ext cx="1082" cy="8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1" name="Google Shape;201;p5"/>
              <p:cNvSpPr/>
              <p:nvPr/>
            </p:nvSpPr>
            <p:spPr>
              <a:xfrm>
                <a:off x="1688" y="1753"/>
                <a:ext cx="1082" cy="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2" name="Google Shape;202;p5"/>
              <p:cNvSpPr/>
              <p:nvPr/>
            </p:nvSpPr>
            <p:spPr>
              <a:xfrm>
                <a:off x="1682" y="1747"/>
                <a:ext cx="1094" cy="95"/>
              </a:xfrm>
              <a:custGeom>
                <a:avLst/>
                <a:gdLst/>
                <a:ahLst/>
                <a:cxnLst/>
                <a:rect l="l" t="t" r="r" b="b"/>
                <a:pathLst>
                  <a:path w="1094" h="95" extrusionOk="0">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5"/>
                    </a:lnTo>
                    <a:lnTo>
                      <a:pt x="1094" y="95"/>
                    </a:lnTo>
                    <a:lnTo>
                      <a:pt x="1094" y="88"/>
                    </a:lnTo>
                    <a:lnTo>
                      <a:pt x="1088" y="8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3" name="Google Shape;203;p5"/>
              <p:cNvSpPr/>
              <p:nvPr/>
            </p:nvSpPr>
            <p:spPr>
              <a:xfrm>
                <a:off x="1682" y="1747"/>
                <a:ext cx="1094" cy="95"/>
              </a:xfrm>
              <a:custGeom>
                <a:avLst/>
                <a:gdLst/>
                <a:ahLst/>
                <a:cxnLst/>
                <a:rect l="l" t="t" r="r" b="b"/>
                <a:pathLst>
                  <a:path w="1094" h="95" extrusionOk="0">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5"/>
                    </a:lnTo>
                    <a:lnTo>
                      <a:pt x="1094" y="95"/>
                    </a:lnTo>
                    <a:lnTo>
                      <a:pt x="1094" y="88"/>
                    </a:lnTo>
                    <a:lnTo>
                      <a:pt x="1088" y="8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4" name="Google Shape;204;p5"/>
              <p:cNvSpPr/>
              <p:nvPr/>
            </p:nvSpPr>
            <p:spPr>
              <a:xfrm>
                <a:off x="1688" y="1835"/>
                <a:ext cx="1082" cy="8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5" name="Google Shape;205;p5"/>
              <p:cNvSpPr/>
              <p:nvPr/>
            </p:nvSpPr>
            <p:spPr>
              <a:xfrm>
                <a:off x="1688" y="1835"/>
                <a:ext cx="1082" cy="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6" name="Google Shape;206;p5"/>
              <p:cNvSpPr/>
              <p:nvPr/>
            </p:nvSpPr>
            <p:spPr>
              <a:xfrm>
                <a:off x="1682" y="1829"/>
                <a:ext cx="1094" cy="95"/>
              </a:xfrm>
              <a:custGeom>
                <a:avLst/>
                <a:gdLst/>
                <a:ahLst/>
                <a:cxnLst/>
                <a:rect l="l" t="t" r="r" b="b"/>
                <a:pathLst>
                  <a:path w="1094" h="95" extrusionOk="0">
                    <a:moveTo>
                      <a:pt x="1088" y="89"/>
                    </a:moveTo>
                    <a:lnTo>
                      <a:pt x="1088" y="83"/>
                    </a:lnTo>
                    <a:lnTo>
                      <a:pt x="12" y="83"/>
                    </a:lnTo>
                    <a:lnTo>
                      <a:pt x="12" y="13"/>
                    </a:lnTo>
                    <a:lnTo>
                      <a:pt x="1082" y="13"/>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7" name="Google Shape;207;p5"/>
              <p:cNvSpPr/>
              <p:nvPr/>
            </p:nvSpPr>
            <p:spPr>
              <a:xfrm>
                <a:off x="1682" y="1829"/>
                <a:ext cx="1094" cy="95"/>
              </a:xfrm>
              <a:custGeom>
                <a:avLst/>
                <a:gdLst/>
                <a:ahLst/>
                <a:cxnLst/>
                <a:rect l="l" t="t" r="r" b="b"/>
                <a:pathLst>
                  <a:path w="1094" h="95" extrusionOk="0">
                    <a:moveTo>
                      <a:pt x="1088" y="89"/>
                    </a:moveTo>
                    <a:lnTo>
                      <a:pt x="1088" y="83"/>
                    </a:lnTo>
                    <a:lnTo>
                      <a:pt x="12" y="83"/>
                    </a:lnTo>
                    <a:lnTo>
                      <a:pt x="12" y="13"/>
                    </a:lnTo>
                    <a:lnTo>
                      <a:pt x="1082" y="13"/>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8" name="Google Shape;208;p5"/>
              <p:cNvSpPr/>
              <p:nvPr/>
            </p:nvSpPr>
            <p:spPr>
              <a:xfrm>
                <a:off x="1688" y="1912"/>
                <a:ext cx="1082" cy="80"/>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09" name="Google Shape;209;p5"/>
              <p:cNvSpPr/>
              <p:nvPr/>
            </p:nvSpPr>
            <p:spPr>
              <a:xfrm>
                <a:off x="1682" y="1906"/>
                <a:ext cx="1094" cy="92"/>
              </a:xfrm>
              <a:custGeom>
                <a:avLst/>
                <a:gdLst/>
                <a:ahLst/>
                <a:cxnLst/>
                <a:rect l="l" t="t" r="r" b="b"/>
                <a:pathLst>
                  <a:path w="1094" h="92" extrusionOk="0">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0" name="Google Shape;210;p5"/>
              <p:cNvSpPr/>
              <p:nvPr/>
            </p:nvSpPr>
            <p:spPr>
              <a:xfrm>
                <a:off x="1688" y="1990"/>
                <a:ext cx="1082" cy="8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1" name="Google Shape;211;p5"/>
              <p:cNvSpPr/>
              <p:nvPr/>
            </p:nvSpPr>
            <p:spPr>
              <a:xfrm>
                <a:off x="1682" y="1984"/>
                <a:ext cx="1094" cy="94"/>
              </a:xfrm>
              <a:custGeom>
                <a:avLst/>
                <a:gdLst/>
                <a:ahLst/>
                <a:cxnLst/>
                <a:rect l="l" t="t" r="r" b="b"/>
                <a:pathLst>
                  <a:path w="1094" h="94" extrusionOk="0">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4"/>
                    </a:lnTo>
                    <a:lnTo>
                      <a:pt x="1094" y="94"/>
                    </a:lnTo>
                    <a:lnTo>
                      <a:pt x="1094" y="88"/>
                    </a:lnTo>
                    <a:lnTo>
                      <a:pt x="1088" y="8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2" name="Google Shape;212;p5"/>
              <p:cNvSpPr/>
              <p:nvPr/>
            </p:nvSpPr>
            <p:spPr>
              <a:xfrm>
                <a:off x="1688" y="2066"/>
                <a:ext cx="1082" cy="80"/>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3" name="Google Shape;213;p5"/>
              <p:cNvSpPr/>
              <p:nvPr/>
            </p:nvSpPr>
            <p:spPr>
              <a:xfrm>
                <a:off x="1682" y="2060"/>
                <a:ext cx="1094" cy="92"/>
              </a:xfrm>
              <a:custGeom>
                <a:avLst/>
                <a:gdLst/>
                <a:ahLst/>
                <a:cxnLst/>
                <a:rect l="l" t="t" r="r" b="b"/>
                <a:pathLst>
                  <a:path w="1094" h="92" extrusionOk="0">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4" name="Google Shape;214;p5"/>
              <p:cNvSpPr/>
              <p:nvPr/>
            </p:nvSpPr>
            <p:spPr>
              <a:xfrm>
                <a:off x="1688" y="2146"/>
                <a:ext cx="1082" cy="8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5" name="Google Shape;215;p5"/>
              <p:cNvSpPr/>
              <p:nvPr/>
            </p:nvSpPr>
            <p:spPr>
              <a:xfrm>
                <a:off x="1682" y="2140"/>
                <a:ext cx="1094" cy="95"/>
              </a:xfrm>
              <a:custGeom>
                <a:avLst/>
                <a:gdLst/>
                <a:ahLst/>
                <a:cxnLst/>
                <a:rect l="l" t="t" r="r" b="b"/>
                <a:pathLst>
                  <a:path w="1094" h="95" extrusionOk="0">
                    <a:moveTo>
                      <a:pt x="1088" y="89"/>
                    </a:moveTo>
                    <a:lnTo>
                      <a:pt x="1088" y="83"/>
                    </a:lnTo>
                    <a:lnTo>
                      <a:pt x="12" y="83"/>
                    </a:lnTo>
                    <a:lnTo>
                      <a:pt x="12" y="12"/>
                    </a:lnTo>
                    <a:lnTo>
                      <a:pt x="1082" y="12"/>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6" name="Google Shape;216;p5"/>
              <p:cNvSpPr/>
              <p:nvPr/>
            </p:nvSpPr>
            <p:spPr>
              <a:xfrm>
                <a:off x="1688" y="2223"/>
                <a:ext cx="1082" cy="8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7" name="Google Shape;217;p5"/>
              <p:cNvSpPr/>
              <p:nvPr/>
            </p:nvSpPr>
            <p:spPr>
              <a:xfrm>
                <a:off x="1682" y="2217"/>
                <a:ext cx="1094" cy="94"/>
              </a:xfrm>
              <a:custGeom>
                <a:avLst/>
                <a:gdLst/>
                <a:ahLst/>
                <a:cxnLst/>
                <a:rect l="l" t="t" r="r" b="b"/>
                <a:pathLst>
                  <a:path w="1094" h="94" extrusionOk="0">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4"/>
                    </a:lnTo>
                    <a:lnTo>
                      <a:pt x="1094" y="94"/>
                    </a:lnTo>
                    <a:lnTo>
                      <a:pt x="1094" y="88"/>
                    </a:lnTo>
                    <a:lnTo>
                      <a:pt x="1088" y="8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8" name="Google Shape;218;p5"/>
              <p:cNvSpPr/>
              <p:nvPr/>
            </p:nvSpPr>
            <p:spPr>
              <a:xfrm>
                <a:off x="1616" y="763"/>
                <a:ext cx="1226" cy="361"/>
              </a:xfrm>
              <a:prstGeom prst="rect">
                <a:avLst/>
              </a:prstGeom>
              <a:solidFill>
                <a:srgbClr val="00B0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19" name="Google Shape;219;p5"/>
              <p:cNvSpPr/>
              <p:nvPr/>
            </p:nvSpPr>
            <p:spPr>
              <a:xfrm>
                <a:off x="1608" y="755"/>
                <a:ext cx="1242" cy="377"/>
              </a:xfrm>
              <a:custGeom>
                <a:avLst/>
                <a:gdLst/>
                <a:ahLst/>
                <a:cxnLst/>
                <a:rect l="l" t="t" r="r" b="b"/>
                <a:pathLst>
                  <a:path w="1242" h="377" extrusionOk="0">
                    <a:moveTo>
                      <a:pt x="1234" y="369"/>
                    </a:moveTo>
                    <a:lnTo>
                      <a:pt x="1234" y="361"/>
                    </a:lnTo>
                    <a:lnTo>
                      <a:pt x="16" y="361"/>
                    </a:lnTo>
                    <a:lnTo>
                      <a:pt x="16" y="16"/>
                    </a:lnTo>
                    <a:lnTo>
                      <a:pt x="1226" y="16"/>
                    </a:lnTo>
                    <a:lnTo>
                      <a:pt x="1226" y="369"/>
                    </a:lnTo>
                    <a:lnTo>
                      <a:pt x="1234" y="369"/>
                    </a:lnTo>
                    <a:lnTo>
                      <a:pt x="1234" y="361"/>
                    </a:lnTo>
                    <a:lnTo>
                      <a:pt x="1234" y="369"/>
                    </a:lnTo>
                    <a:lnTo>
                      <a:pt x="1242" y="369"/>
                    </a:lnTo>
                    <a:lnTo>
                      <a:pt x="1242" y="0"/>
                    </a:lnTo>
                    <a:lnTo>
                      <a:pt x="0" y="0"/>
                    </a:lnTo>
                    <a:lnTo>
                      <a:pt x="0" y="377"/>
                    </a:lnTo>
                    <a:lnTo>
                      <a:pt x="1242" y="377"/>
                    </a:lnTo>
                    <a:lnTo>
                      <a:pt x="1242" y="369"/>
                    </a:lnTo>
                    <a:lnTo>
                      <a:pt x="1234" y="3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0" name="Google Shape;220;p5"/>
              <p:cNvSpPr/>
              <p:nvPr/>
            </p:nvSpPr>
            <p:spPr>
              <a:xfrm>
                <a:off x="1901" y="1124"/>
                <a:ext cx="8" cy="96"/>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1" name="Google Shape;221;p5"/>
              <p:cNvSpPr/>
              <p:nvPr/>
            </p:nvSpPr>
            <p:spPr>
              <a:xfrm>
                <a:off x="1901" y="1124"/>
                <a:ext cx="8" cy="96"/>
              </a:xfrm>
              <a:custGeom>
                <a:avLst/>
                <a:gdLst/>
                <a:ahLst/>
                <a:cxnLst/>
                <a:rect l="l" t="t" r="r" b="b"/>
                <a:pathLst>
                  <a:path w="8" h="96" extrusionOk="0">
                    <a:moveTo>
                      <a:pt x="0" y="0"/>
                    </a:moveTo>
                    <a:lnTo>
                      <a:pt x="0" y="96"/>
                    </a:lnTo>
                    <a:lnTo>
                      <a:pt x="8" y="96"/>
                    </a:lnTo>
                    <a:lnTo>
                      <a:pt x="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2" name="Google Shape;222;p5"/>
              <p:cNvSpPr/>
              <p:nvPr/>
            </p:nvSpPr>
            <p:spPr>
              <a:xfrm>
                <a:off x="1875" y="1198"/>
                <a:ext cx="60" cy="70"/>
              </a:xfrm>
              <a:custGeom>
                <a:avLst/>
                <a:gdLst/>
                <a:ahLst/>
                <a:cxnLst/>
                <a:rect l="l" t="t" r="r" b="b"/>
                <a:pathLst>
                  <a:path w="60" h="70" extrusionOk="0">
                    <a:moveTo>
                      <a:pt x="0" y="0"/>
                    </a:moveTo>
                    <a:lnTo>
                      <a:pt x="30" y="12"/>
                    </a:lnTo>
                    <a:lnTo>
                      <a:pt x="60" y="0"/>
                    </a:lnTo>
                    <a:lnTo>
                      <a:pt x="30" y="7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3" name="Google Shape;223;p5"/>
              <p:cNvSpPr/>
              <p:nvPr/>
            </p:nvSpPr>
            <p:spPr>
              <a:xfrm>
                <a:off x="2550" y="1172"/>
                <a:ext cx="8" cy="96"/>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4" name="Google Shape;224;p5"/>
              <p:cNvSpPr/>
              <p:nvPr/>
            </p:nvSpPr>
            <p:spPr>
              <a:xfrm>
                <a:off x="2550" y="1172"/>
                <a:ext cx="8" cy="96"/>
              </a:xfrm>
              <a:custGeom>
                <a:avLst/>
                <a:gdLst/>
                <a:ahLst/>
                <a:cxnLst/>
                <a:rect l="l" t="t" r="r" b="b"/>
                <a:pathLst>
                  <a:path w="8" h="96" extrusionOk="0">
                    <a:moveTo>
                      <a:pt x="8" y="96"/>
                    </a:moveTo>
                    <a:lnTo>
                      <a:pt x="8" y="0"/>
                    </a:lnTo>
                    <a:lnTo>
                      <a:pt x="0" y="0"/>
                    </a:lnTo>
                    <a:lnTo>
                      <a:pt x="0" y="9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5" name="Google Shape;225;p5"/>
              <p:cNvSpPr/>
              <p:nvPr/>
            </p:nvSpPr>
            <p:spPr>
              <a:xfrm>
                <a:off x="2523" y="1124"/>
                <a:ext cx="61" cy="70"/>
              </a:xfrm>
              <a:custGeom>
                <a:avLst/>
                <a:gdLst/>
                <a:ahLst/>
                <a:cxnLst/>
                <a:rect l="l" t="t" r="r" b="b"/>
                <a:pathLst>
                  <a:path w="61" h="70" extrusionOk="0">
                    <a:moveTo>
                      <a:pt x="61" y="70"/>
                    </a:moveTo>
                    <a:lnTo>
                      <a:pt x="31" y="58"/>
                    </a:lnTo>
                    <a:lnTo>
                      <a:pt x="0" y="70"/>
                    </a:lnTo>
                    <a:lnTo>
                      <a:pt x="31" y="0"/>
                    </a:lnTo>
                    <a:lnTo>
                      <a:pt x="61" y="7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26" name="Google Shape;226;p5"/>
              <p:cNvSpPr/>
              <p:nvPr/>
            </p:nvSpPr>
            <p:spPr>
              <a:xfrm>
                <a:off x="1686" y="835"/>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C</a:t>
                </a:r>
                <a:endParaRPr sz="1800" u="none" strike="noStrike" cap="none">
                  <a:solidFill>
                    <a:schemeClr val="lt1"/>
                  </a:solidFill>
                  <a:latin typeface="18 VAG Rounded Light   02390" pitchFamily="2" charset="0"/>
                  <a:sym typeface="Arial"/>
                </a:endParaRPr>
              </a:p>
            </p:txBody>
          </p:sp>
          <p:sp>
            <p:nvSpPr>
              <p:cNvPr id="227" name="Google Shape;227;p5"/>
              <p:cNvSpPr/>
              <p:nvPr/>
            </p:nvSpPr>
            <p:spPr>
              <a:xfrm>
                <a:off x="1732" y="835"/>
                <a:ext cx="12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on</a:t>
                </a:r>
                <a:endParaRPr sz="1800" u="none" strike="noStrike" cap="none">
                  <a:solidFill>
                    <a:schemeClr val="lt1"/>
                  </a:solidFill>
                  <a:latin typeface="18 VAG Rounded Light   02390" pitchFamily="2" charset="0"/>
                  <a:sym typeface="Arial"/>
                </a:endParaRPr>
              </a:p>
            </p:txBody>
          </p:sp>
          <p:sp>
            <p:nvSpPr>
              <p:cNvPr id="228" name="Google Shape;228;p5"/>
              <p:cNvSpPr/>
              <p:nvPr/>
            </p:nvSpPr>
            <p:spPr>
              <a:xfrm>
                <a:off x="1816" y="835"/>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29" name="Google Shape;229;p5"/>
              <p:cNvSpPr/>
              <p:nvPr/>
            </p:nvSpPr>
            <p:spPr>
              <a:xfrm>
                <a:off x="1845" y="835"/>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30" name="Google Shape;230;p5"/>
              <p:cNvSpPr/>
              <p:nvPr/>
            </p:nvSpPr>
            <p:spPr>
              <a:xfrm>
                <a:off x="1873" y="835"/>
                <a:ext cx="9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ol</a:t>
                </a:r>
                <a:endParaRPr sz="1800" u="none" strike="noStrike" cap="none">
                  <a:solidFill>
                    <a:schemeClr val="lt1"/>
                  </a:solidFill>
                  <a:latin typeface="18 VAG Rounded Light   02390" pitchFamily="2" charset="0"/>
                  <a:sym typeface="Arial"/>
                </a:endParaRPr>
              </a:p>
            </p:txBody>
          </p:sp>
          <p:sp>
            <p:nvSpPr>
              <p:cNvPr id="231" name="Google Shape;231;p5"/>
              <p:cNvSpPr/>
              <p:nvPr/>
            </p:nvSpPr>
            <p:spPr>
              <a:xfrm>
                <a:off x="1686" y="1340"/>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D</a:t>
                </a:r>
                <a:endParaRPr sz="1800" u="none" strike="noStrike" cap="none">
                  <a:solidFill>
                    <a:schemeClr val="lt1"/>
                  </a:solidFill>
                  <a:latin typeface="18 VAG Rounded Light   02390" pitchFamily="2" charset="0"/>
                  <a:sym typeface="Arial"/>
                </a:endParaRPr>
              </a:p>
            </p:txBody>
          </p:sp>
          <p:sp>
            <p:nvSpPr>
              <p:cNvPr id="232" name="Google Shape;232;p5"/>
              <p:cNvSpPr/>
              <p:nvPr/>
            </p:nvSpPr>
            <p:spPr>
              <a:xfrm>
                <a:off x="1738" y="1340"/>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233" name="Google Shape;233;p5"/>
              <p:cNvSpPr/>
              <p:nvPr/>
            </p:nvSpPr>
            <p:spPr>
              <a:xfrm>
                <a:off x="1782" y="1340"/>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34" name="Google Shape;234;p5"/>
              <p:cNvSpPr/>
              <p:nvPr/>
            </p:nvSpPr>
            <p:spPr>
              <a:xfrm>
                <a:off x="1810" y="1340"/>
                <a:ext cx="12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ap</a:t>
                </a:r>
                <a:endParaRPr sz="1800" u="none" strike="noStrike" cap="none">
                  <a:solidFill>
                    <a:schemeClr val="lt1"/>
                  </a:solidFill>
                  <a:latin typeface="18 VAG Rounded Light   02390" pitchFamily="2" charset="0"/>
                  <a:sym typeface="Arial"/>
                </a:endParaRPr>
              </a:p>
            </p:txBody>
          </p:sp>
          <p:sp>
            <p:nvSpPr>
              <p:cNvPr id="235" name="Google Shape;235;p5"/>
              <p:cNvSpPr/>
              <p:nvPr/>
            </p:nvSpPr>
            <p:spPr>
              <a:xfrm>
                <a:off x="1899" y="1340"/>
                <a:ext cx="10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at</a:t>
                </a:r>
                <a:endParaRPr sz="1800" u="none" strike="noStrike" cap="none">
                  <a:solidFill>
                    <a:schemeClr val="lt1"/>
                  </a:solidFill>
                  <a:latin typeface="18 VAG Rounded Light   02390" pitchFamily="2" charset="0"/>
                  <a:sym typeface="Arial"/>
                </a:endParaRPr>
              </a:p>
            </p:txBody>
          </p:sp>
          <p:sp>
            <p:nvSpPr>
              <p:cNvPr id="236" name="Google Shape;236;p5"/>
              <p:cNvSpPr/>
              <p:nvPr/>
            </p:nvSpPr>
            <p:spPr>
              <a:xfrm>
                <a:off x="1973" y="1340"/>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h</a:t>
                </a:r>
                <a:endParaRPr sz="1800" u="none" strike="noStrike" cap="none">
                  <a:solidFill>
                    <a:schemeClr val="lt1"/>
                  </a:solidFill>
                  <a:latin typeface="18 VAG Rounded Light   02390" pitchFamily="2" charset="0"/>
                  <a:sym typeface="Arial"/>
                </a:endParaRPr>
              </a:p>
            </p:txBody>
          </p:sp>
          <p:sp>
            <p:nvSpPr>
              <p:cNvPr id="237" name="Google Shape;237;p5"/>
              <p:cNvSpPr/>
              <p:nvPr/>
            </p:nvSpPr>
            <p:spPr>
              <a:xfrm>
                <a:off x="1688" y="2351"/>
                <a:ext cx="1082" cy="287"/>
              </a:xfrm>
              <a:custGeom>
                <a:avLst/>
                <a:gdLst/>
                <a:ahLst/>
                <a:cxnLst/>
                <a:rect l="l" t="t" r="r" b="b"/>
                <a:pathLst>
                  <a:path w="1082" h="287" extrusionOk="0">
                    <a:moveTo>
                      <a:pt x="1082" y="0"/>
                    </a:moveTo>
                    <a:lnTo>
                      <a:pt x="868" y="287"/>
                    </a:lnTo>
                    <a:lnTo>
                      <a:pt x="213" y="287"/>
                    </a:lnTo>
                    <a:lnTo>
                      <a:pt x="0" y="0"/>
                    </a:lnTo>
                    <a:lnTo>
                      <a:pt x="505" y="0"/>
                    </a:lnTo>
                    <a:lnTo>
                      <a:pt x="541" y="48"/>
                    </a:lnTo>
                    <a:lnTo>
                      <a:pt x="577" y="0"/>
                    </a:lnTo>
                    <a:lnTo>
                      <a:pt x="1082"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38" name="Google Shape;238;p5"/>
              <p:cNvSpPr/>
              <p:nvPr/>
            </p:nvSpPr>
            <p:spPr>
              <a:xfrm>
                <a:off x="1676" y="2345"/>
                <a:ext cx="1106" cy="299"/>
              </a:xfrm>
              <a:custGeom>
                <a:avLst/>
                <a:gdLst/>
                <a:ahLst/>
                <a:cxnLst/>
                <a:rect l="l" t="t" r="r" b="b"/>
                <a:pathLst>
                  <a:path w="1106" h="299" extrusionOk="0">
                    <a:moveTo>
                      <a:pt x="1094" y="6"/>
                    </a:moveTo>
                    <a:lnTo>
                      <a:pt x="1088" y="2"/>
                    </a:lnTo>
                    <a:lnTo>
                      <a:pt x="878" y="287"/>
                    </a:lnTo>
                    <a:lnTo>
                      <a:pt x="229" y="287"/>
                    </a:lnTo>
                    <a:lnTo>
                      <a:pt x="24" y="12"/>
                    </a:lnTo>
                    <a:lnTo>
                      <a:pt x="513" y="12"/>
                    </a:lnTo>
                    <a:lnTo>
                      <a:pt x="553" y="64"/>
                    </a:lnTo>
                    <a:lnTo>
                      <a:pt x="591" y="12"/>
                    </a:lnTo>
                    <a:lnTo>
                      <a:pt x="1094" y="12"/>
                    </a:lnTo>
                    <a:lnTo>
                      <a:pt x="1094" y="6"/>
                    </a:lnTo>
                    <a:lnTo>
                      <a:pt x="1088" y="2"/>
                    </a:lnTo>
                    <a:lnTo>
                      <a:pt x="1094" y="6"/>
                    </a:lnTo>
                    <a:lnTo>
                      <a:pt x="1094" y="0"/>
                    </a:lnTo>
                    <a:lnTo>
                      <a:pt x="585" y="0"/>
                    </a:lnTo>
                    <a:lnTo>
                      <a:pt x="553" y="44"/>
                    </a:lnTo>
                    <a:lnTo>
                      <a:pt x="519" y="0"/>
                    </a:lnTo>
                    <a:lnTo>
                      <a:pt x="0" y="0"/>
                    </a:lnTo>
                    <a:lnTo>
                      <a:pt x="223" y="299"/>
                    </a:lnTo>
                    <a:lnTo>
                      <a:pt x="884" y="299"/>
                    </a:lnTo>
                    <a:lnTo>
                      <a:pt x="1106" y="0"/>
                    </a:lnTo>
                    <a:lnTo>
                      <a:pt x="1094" y="0"/>
                    </a:lnTo>
                    <a:lnTo>
                      <a:pt x="109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39" name="Google Shape;239;p5"/>
              <p:cNvSpPr/>
              <p:nvPr/>
            </p:nvSpPr>
            <p:spPr>
              <a:xfrm>
                <a:off x="3441" y="582"/>
                <a:ext cx="1294" cy="2180"/>
              </a:xfrm>
              <a:custGeom>
                <a:avLst/>
                <a:gdLst/>
                <a:ahLst/>
                <a:cxnLst/>
                <a:rect l="l" t="t" r="r" b="b"/>
                <a:pathLst>
                  <a:path w="1294" h="2180" extrusionOk="0">
                    <a:moveTo>
                      <a:pt x="631" y="993"/>
                    </a:moveTo>
                    <a:lnTo>
                      <a:pt x="631" y="993"/>
                    </a:lnTo>
                    <a:lnTo>
                      <a:pt x="931" y="993"/>
                    </a:lnTo>
                    <a:lnTo>
                      <a:pt x="931" y="1065"/>
                    </a:lnTo>
                    <a:lnTo>
                      <a:pt x="931" y="1143"/>
                    </a:lnTo>
                    <a:lnTo>
                      <a:pt x="931" y="1149"/>
                    </a:lnTo>
                    <a:lnTo>
                      <a:pt x="643" y="1149"/>
                    </a:lnTo>
                    <a:lnTo>
                      <a:pt x="354" y="1149"/>
                    </a:lnTo>
                    <a:lnTo>
                      <a:pt x="54" y="1149"/>
                    </a:lnTo>
                    <a:lnTo>
                      <a:pt x="54" y="1077"/>
                    </a:lnTo>
                    <a:lnTo>
                      <a:pt x="54" y="993"/>
                    </a:lnTo>
                    <a:lnTo>
                      <a:pt x="342" y="993"/>
                    </a:lnTo>
                    <a:lnTo>
                      <a:pt x="631" y="993"/>
                    </a:lnTo>
                    <a:close/>
                    <a:moveTo>
                      <a:pt x="0" y="0"/>
                    </a:moveTo>
                    <a:lnTo>
                      <a:pt x="0" y="2180"/>
                    </a:lnTo>
                    <a:lnTo>
                      <a:pt x="1294" y="2180"/>
                    </a:lnTo>
                    <a:lnTo>
                      <a:pt x="1294" y="0"/>
                    </a:lnTo>
                    <a:lnTo>
                      <a:pt x="0" y="0"/>
                    </a:lnTo>
                    <a:close/>
                  </a:path>
                </a:pathLst>
              </a:custGeom>
              <a:solidFill>
                <a:srgbClr val="CADC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40" name="Google Shape;240;p5"/>
              <p:cNvSpPr/>
              <p:nvPr/>
            </p:nvSpPr>
            <p:spPr>
              <a:xfrm>
                <a:off x="3441" y="582"/>
                <a:ext cx="1294" cy="2180"/>
              </a:xfrm>
              <a:custGeom>
                <a:avLst/>
                <a:gdLst/>
                <a:ahLst/>
                <a:cxnLst/>
                <a:rect l="l" t="t" r="r" b="b"/>
                <a:pathLst>
                  <a:path w="1294" h="2180" extrusionOk="0">
                    <a:moveTo>
                      <a:pt x="631" y="993"/>
                    </a:moveTo>
                    <a:lnTo>
                      <a:pt x="631" y="993"/>
                    </a:lnTo>
                    <a:lnTo>
                      <a:pt x="931" y="993"/>
                    </a:lnTo>
                    <a:lnTo>
                      <a:pt x="931" y="1065"/>
                    </a:lnTo>
                    <a:lnTo>
                      <a:pt x="931" y="1143"/>
                    </a:lnTo>
                    <a:lnTo>
                      <a:pt x="931" y="1149"/>
                    </a:lnTo>
                    <a:lnTo>
                      <a:pt x="643" y="1149"/>
                    </a:lnTo>
                    <a:lnTo>
                      <a:pt x="354" y="1149"/>
                    </a:lnTo>
                    <a:lnTo>
                      <a:pt x="54" y="1149"/>
                    </a:lnTo>
                    <a:lnTo>
                      <a:pt x="54" y="1077"/>
                    </a:lnTo>
                    <a:lnTo>
                      <a:pt x="54" y="993"/>
                    </a:lnTo>
                    <a:lnTo>
                      <a:pt x="342" y="993"/>
                    </a:lnTo>
                    <a:lnTo>
                      <a:pt x="631" y="993"/>
                    </a:lnTo>
                    <a:moveTo>
                      <a:pt x="0" y="0"/>
                    </a:moveTo>
                    <a:lnTo>
                      <a:pt x="0" y="2180"/>
                    </a:lnTo>
                    <a:lnTo>
                      <a:pt x="1294" y="2180"/>
                    </a:lnTo>
                    <a:lnTo>
                      <a:pt x="1294"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41" name="Google Shape;241;p5"/>
              <p:cNvSpPr/>
              <p:nvPr/>
            </p:nvSpPr>
            <p:spPr>
              <a:xfrm>
                <a:off x="3425" y="566"/>
                <a:ext cx="1326" cy="2212"/>
              </a:xfrm>
              <a:custGeom>
                <a:avLst/>
                <a:gdLst/>
                <a:ahLst/>
                <a:cxnLst/>
                <a:rect l="l" t="t" r="r" b="b"/>
                <a:pathLst>
                  <a:path w="1326" h="2212" extrusionOk="0">
                    <a:moveTo>
                      <a:pt x="1318" y="2204"/>
                    </a:moveTo>
                    <a:lnTo>
                      <a:pt x="1318" y="2204"/>
                    </a:lnTo>
                    <a:lnTo>
                      <a:pt x="1318" y="2196"/>
                    </a:lnTo>
                    <a:lnTo>
                      <a:pt x="1318" y="2204"/>
                    </a:lnTo>
                    <a:lnTo>
                      <a:pt x="1326" y="2204"/>
                    </a:lnTo>
                    <a:lnTo>
                      <a:pt x="1318" y="2204"/>
                    </a:lnTo>
                    <a:close/>
                    <a:moveTo>
                      <a:pt x="16" y="2196"/>
                    </a:moveTo>
                    <a:lnTo>
                      <a:pt x="16" y="16"/>
                    </a:lnTo>
                    <a:lnTo>
                      <a:pt x="1310" y="16"/>
                    </a:lnTo>
                    <a:lnTo>
                      <a:pt x="1310" y="2196"/>
                    </a:lnTo>
                    <a:lnTo>
                      <a:pt x="16" y="2196"/>
                    </a:lnTo>
                    <a:close/>
                    <a:moveTo>
                      <a:pt x="1326" y="0"/>
                    </a:moveTo>
                    <a:lnTo>
                      <a:pt x="0" y="0"/>
                    </a:lnTo>
                    <a:lnTo>
                      <a:pt x="0" y="2212"/>
                    </a:lnTo>
                    <a:lnTo>
                      <a:pt x="1326" y="2212"/>
                    </a:lnTo>
                    <a:lnTo>
                      <a:pt x="1326" y="2204"/>
                    </a:lnTo>
                    <a:lnTo>
                      <a:pt x="1326" y="0"/>
                    </a:lnTo>
                    <a:close/>
                  </a:path>
                </a:pathLst>
              </a:custGeom>
              <a:solidFill>
                <a:srgbClr val="7096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42" name="Google Shape;242;p5"/>
              <p:cNvSpPr/>
              <p:nvPr/>
            </p:nvSpPr>
            <p:spPr>
              <a:xfrm>
                <a:off x="3425" y="566"/>
                <a:ext cx="1326" cy="2212"/>
              </a:xfrm>
              <a:custGeom>
                <a:avLst/>
                <a:gdLst/>
                <a:ahLst/>
                <a:cxnLst/>
                <a:rect l="l" t="t" r="r" b="b"/>
                <a:pathLst>
                  <a:path w="1326" h="2212" extrusionOk="0">
                    <a:moveTo>
                      <a:pt x="1318" y="2204"/>
                    </a:moveTo>
                    <a:lnTo>
                      <a:pt x="1318" y="2204"/>
                    </a:lnTo>
                    <a:lnTo>
                      <a:pt x="1318" y="2196"/>
                    </a:lnTo>
                    <a:lnTo>
                      <a:pt x="1318" y="2204"/>
                    </a:lnTo>
                    <a:lnTo>
                      <a:pt x="1326" y="2204"/>
                    </a:lnTo>
                    <a:lnTo>
                      <a:pt x="1318" y="2204"/>
                    </a:lnTo>
                    <a:moveTo>
                      <a:pt x="16" y="2196"/>
                    </a:moveTo>
                    <a:lnTo>
                      <a:pt x="16" y="16"/>
                    </a:lnTo>
                    <a:lnTo>
                      <a:pt x="1310" y="16"/>
                    </a:lnTo>
                    <a:lnTo>
                      <a:pt x="1310" y="2196"/>
                    </a:lnTo>
                    <a:lnTo>
                      <a:pt x="16" y="2196"/>
                    </a:lnTo>
                    <a:moveTo>
                      <a:pt x="1326" y="0"/>
                    </a:moveTo>
                    <a:lnTo>
                      <a:pt x="0" y="0"/>
                    </a:lnTo>
                    <a:lnTo>
                      <a:pt x="0" y="2212"/>
                    </a:lnTo>
                    <a:lnTo>
                      <a:pt x="1326" y="2212"/>
                    </a:lnTo>
                    <a:lnTo>
                      <a:pt x="1326" y="2204"/>
                    </a:lnTo>
                    <a:lnTo>
                      <a:pt x="132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43" name="Google Shape;243;p5"/>
              <p:cNvSpPr/>
              <p:nvPr/>
            </p:nvSpPr>
            <p:spPr>
              <a:xfrm>
                <a:off x="1758" y="1485"/>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P</a:t>
                </a:r>
                <a:endParaRPr sz="1800" u="none" strike="noStrike" cap="none">
                  <a:solidFill>
                    <a:schemeClr val="lt1"/>
                  </a:solidFill>
                  <a:latin typeface="18 VAG Rounded Light   02390" pitchFamily="2" charset="0"/>
                  <a:sym typeface="Arial"/>
                </a:endParaRPr>
              </a:p>
            </p:txBody>
          </p:sp>
          <p:sp>
            <p:nvSpPr>
              <p:cNvPr id="244" name="Google Shape;244;p5"/>
              <p:cNvSpPr/>
              <p:nvPr/>
            </p:nvSpPr>
            <p:spPr>
              <a:xfrm>
                <a:off x="1802" y="1485"/>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45" name="Google Shape;245;p5"/>
              <p:cNvSpPr/>
              <p:nvPr/>
            </p:nvSpPr>
            <p:spPr>
              <a:xfrm>
                <a:off x="1830" y="1485"/>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o</a:t>
                </a:r>
                <a:endParaRPr sz="1800" u="none" strike="noStrike" cap="none">
                  <a:solidFill>
                    <a:schemeClr val="lt1"/>
                  </a:solidFill>
                  <a:latin typeface="18 VAG Rounded Light   02390" pitchFamily="2" charset="0"/>
                  <a:sym typeface="Arial"/>
                </a:endParaRPr>
              </a:p>
            </p:txBody>
          </p:sp>
          <p:sp>
            <p:nvSpPr>
              <p:cNvPr id="246" name="Google Shape;246;p5"/>
              <p:cNvSpPr/>
              <p:nvPr/>
            </p:nvSpPr>
            <p:spPr>
              <a:xfrm>
                <a:off x="1873" y="1485"/>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g</a:t>
                </a:r>
                <a:endParaRPr sz="1800" u="none" strike="noStrike" cap="none">
                  <a:solidFill>
                    <a:schemeClr val="lt1"/>
                  </a:solidFill>
                  <a:latin typeface="18 VAG Rounded Light   02390" pitchFamily="2" charset="0"/>
                  <a:sym typeface="Arial"/>
                </a:endParaRPr>
              </a:p>
            </p:txBody>
          </p:sp>
          <p:sp>
            <p:nvSpPr>
              <p:cNvPr id="247" name="Google Shape;247;p5"/>
              <p:cNvSpPr/>
              <p:nvPr/>
            </p:nvSpPr>
            <p:spPr>
              <a:xfrm>
                <a:off x="1919" y="1485"/>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48" name="Google Shape;248;p5"/>
              <p:cNvSpPr/>
              <p:nvPr/>
            </p:nvSpPr>
            <p:spPr>
              <a:xfrm>
                <a:off x="1947" y="1485"/>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am</a:t>
                </a:r>
                <a:endParaRPr sz="1800" u="none" strike="noStrike" cap="none">
                  <a:solidFill>
                    <a:schemeClr val="lt1"/>
                  </a:solidFill>
                  <a:latin typeface="18 VAG Rounded Light   02390" pitchFamily="2" charset="0"/>
                  <a:sym typeface="Arial"/>
                </a:endParaRPr>
              </a:p>
            </p:txBody>
          </p:sp>
          <p:sp>
            <p:nvSpPr>
              <p:cNvPr id="249" name="Google Shape;249;p5"/>
              <p:cNvSpPr/>
              <p:nvPr/>
            </p:nvSpPr>
            <p:spPr>
              <a:xfrm>
                <a:off x="2077" y="1485"/>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C</a:t>
                </a:r>
                <a:endParaRPr sz="1800" u="none" strike="noStrike" cap="none">
                  <a:solidFill>
                    <a:schemeClr val="lt1"/>
                  </a:solidFill>
                  <a:latin typeface="18 VAG Rounded Light   02390" pitchFamily="2" charset="0"/>
                  <a:sym typeface="Arial"/>
                </a:endParaRPr>
              </a:p>
            </p:txBody>
          </p:sp>
          <p:sp>
            <p:nvSpPr>
              <p:cNvPr id="250" name="Google Shape;250;p5"/>
              <p:cNvSpPr/>
              <p:nvPr/>
            </p:nvSpPr>
            <p:spPr>
              <a:xfrm>
                <a:off x="2123" y="1485"/>
                <a:ext cx="16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oun</a:t>
                </a:r>
                <a:endParaRPr sz="1800" u="none" strike="noStrike" cap="none">
                  <a:solidFill>
                    <a:schemeClr val="lt1"/>
                  </a:solidFill>
                  <a:latin typeface="18 VAG Rounded Light   02390" pitchFamily="2" charset="0"/>
                  <a:sym typeface="Arial"/>
                </a:endParaRPr>
              </a:p>
            </p:txBody>
          </p:sp>
          <p:sp>
            <p:nvSpPr>
              <p:cNvPr id="251" name="Google Shape;251;p5"/>
              <p:cNvSpPr/>
              <p:nvPr/>
            </p:nvSpPr>
            <p:spPr>
              <a:xfrm>
                <a:off x="2251" y="1485"/>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52" name="Google Shape;252;p5"/>
              <p:cNvSpPr/>
              <p:nvPr/>
            </p:nvSpPr>
            <p:spPr>
              <a:xfrm>
                <a:off x="2279" y="1485"/>
                <a:ext cx="2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er (PC)</a:t>
                </a:r>
                <a:endParaRPr sz="1800" u="none" strike="noStrike" cap="none">
                  <a:solidFill>
                    <a:schemeClr val="lt1"/>
                  </a:solidFill>
                  <a:latin typeface="18 VAG Rounded Light   02390" pitchFamily="2" charset="0"/>
                  <a:sym typeface="Arial"/>
                </a:endParaRPr>
              </a:p>
            </p:txBody>
          </p:sp>
          <p:sp>
            <p:nvSpPr>
              <p:cNvPr id="253" name="Google Shape;253;p5"/>
              <p:cNvSpPr/>
              <p:nvPr/>
            </p:nvSpPr>
            <p:spPr>
              <a:xfrm>
                <a:off x="1760" y="1773"/>
                <a:ext cx="399" cy="56"/>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4" name="Google Shape;254;p5"/>
              <p:cNvSpPr/>
              <p:nvPr/>
            </p:nvSpPr>
            <p:spPr>
              <a:xfrm>
                <a:off x="1760" y="1773"/>
                <a:ext cx="399" cy="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5" name="Google Shape;255;p5"/>
              <p:cNvSpPr/>
              <p:nvPr/>
            </p:nvSpPr>
            <p:spPr>
              <a:xfrm>
                <a:off x="1760" y="1842"/>
                <a:ext cx="399" cy="4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6" name="Google Shape;256;p5"/>
              <p:cNvSpPr/>
              <p:nvPr/>
            </p:nvSpPr>
            <p:spPr>
              <a:xfrm>
                <a:off x="1760" y="1842"/>
                <a:ext cx="399" cy="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7" name="Google Shape;257;p5"/>
              <p:cNvSpPr/>
              <p:nvPr/>
            </p:nvSpPr>
            <p:spPr>
              <a:xfrm>
                <a:off x="1760" y="1829"/>
                <a:ext cx="399" cy="13"/>
              </a:xfrm>
              <a:prstGeom prst="rect">
                <a:avLst/>
              </a:pr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8" name="Google Shape;258;p5"/>
              <p:cNvSpPr/>
              <p:nvPr/>
            </p:nvSpPr>
            <p:spPr>
              <a:xfrm>
                <a:off x="1760" y="1829"/>
                <a:ext cx="399" cy="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59" name="Google Shape;259;p5"/>
              <p:cNvSpPr/>
              <p:nvPr/>
            </p:nvSpPr>
            <p:spPr>
              <a:xfrm>
                <a:off x="1782" y="1774"/>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60" name="Google Shape;260;p5"/>
              <p:cNvSpPr/>
              <p:nvPr/>
            </p:nvSpPr>
            <p:spPr>
              <a:xfrm>
                <a:off x="1828" y="1774"/>
                <a:ext cx="14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egi</a:t>
                </a:r>
                <a:endParaRPr sz="1800" u="none" strike="noStrike" cap="none">
                  <a:solidFill>
                    <a:schemeClr val="lt1"/>
                  </a:solidFill>
                  <a:latin typeface="18 VAG Rounded Light   02390" pitchFamily="2" charset="0"/>
                  <a:sym typeface="Arial"/>
                </a:endParaRPr>
              </a:p>
            </p:txBody>
          </p:sp>
          <p:sp>
            <p:nvSpPr>
              <p:cNvPr id="261" name="Google Shape;261;p5"/>
              <p:cNvSpPr/>
              <p:nvPr/>
            </p:nvSpPr>
            <p:spPr>
              <a:xfrm>
                <a:off x="1935" y="1774"/>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262" name="Google Shape;262;p5"/>
              <p:cNvSpPr/>
              <p:nvPr/>
            </p:nvSpPr>
            <p:spPr>
              <a:xfrm>
                <a:off x="1969" y="1774"/>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63" name="Google Shape;263;p5"/>
              <p:cNvSpPr/>
              <p:nvPr/>
            </p:nvSpPr>
            <p:spPr>
              <a:xfrm>
                <a:off x="1997" y="177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264" name="Google Shape;264;p5"/>
              <p:cNvSpPr/>
              <p:nvPr/>
            </p:nvSpPr>
            <p:spPr>
              <a:xfrm>
                <a:off x="2039" y="1774"/>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65" name="Google Shape;265;p5"/>
              <p:cNvSpPr/>
              <p:nvPr/>
            </p:nvSpPr>
            <p:spPr>
              <a:xfrm>
                <a:off x="2067" y="1774"/>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266" name="Google Shape;266;p5"/>
              <p:cNvSpPr/>
              <p:nvPr/>
            </p:nvSpPr>
            <p:spPr>
              <a:xfrm>
                <a:off x="1951" y="2425"/>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267" name="Google Shape;267;p5"/>
              <p:cNvSpPr/>
              <p:nvPr/>
            </p:nvSpPr>
            <p:spPr>
              <a:xfrm>
                <a:off x="2001" y="2425"/>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68" name="Google Shape;268;p5"/>
              <p:cNvSpPr/>
              <p:nvPr/>
            </p:nvSpPr>
            <p:spPr>
              <a:xfrm>
                <a:off x="2029" y="2425"/>
                <a:ext cx="5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i</a:t>
                </a:r>
                <a:endParaRPr sz="1800" u="none" strike="noStrike" cap="none">
                  <a:solidFill>
                    <a:schemeClr val="lt1"/>
                  </a:solidFill>
                  <a:latin typeface="18 VAG Rounded Light   02390" pitchFamily="2" charset="0"/>
                  <a:sym typeface="Arial"/>
                </a:endParaRPr>
              </a:p>
            </p:txBody>
          </p:sp>
          <p:sp>
            <p:nvSpPr>
              <p:cNvPr id="269" name="Google Shape;269;p5"/>
              <p:cNvSpPr/>
              <p:nvPr/>
            </p:nvSpPr>
            <p:spPr>
              <a:xfrm>
                <a:off x="2049" y="2425"/>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70" name="Google Shape;270;p5"/>
              <p:cNvSpPr/>
              <p:nvPr/>
            </p:nvSpPr>
            <p:spPr>
              <a:xfrm>
                <a:off x="2077" y="2425"/>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hm</a:t>
                </a:r>
                <a:endParaRPr sz="1800" u="none" strike="noStrike" cap="none">
                  <a:solidFill>
                    <a:schemeClr val="lt1"/>
                  </a:solidFill>
                  <a:latin typeface="18 VAG Rounded Light   02390" pitchFamily="2" charset="0"/>
                  <a:sym typeface="Arial"/>
                </a:endParaRPr>
              </a:p>
            </p:txBody>
          </p:sp>
          <p:sp>
            <p:nvSpPr>
              <p:cNvPr id="271" name="Google Shape;271;p5"/>
              <p:cNvSpPr/>
              <p:nvPr/>
            </p:nvSpPr>
            <p:spPr>
              <a:xfrm>
                <a:off x="2187" y="2425"/>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272" name="Google Shape;272;p5"/>
              <p:cNvSpPr/>
              <p:nvPr/>
            </p:nvSpPr>
            <p:spPr>
              <a:xfrm>
                <a:off x="2229" y="2425"/>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273" name="Google Shape;273;p5"/>
              <p:cNvSpPr/>
              <p:nvPr/>
            </p:nvSpPr>
            <p:spPr>
              <a:xfrm>
                <a:off x="2257" y="2425"/>
                <a:ext cx="5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i</a:t>
                </a:r>
                <a:endParaRPr sz="1800" u="none" strike="noStrike" cap="none">
                  <a:solidFill>
                    <a:schemeClr val="lt1"/>
                  </a:solidFill>
                  <a:latin typeface="18 VAG Rounded Light   02390" pitchFamily="2" charset="0"/>
                  <a:sym typeface="Arial"/>
                </a:endParaRPr>
              </a:p>
            </p:txBody>
          </p:sp>
          <p:sp>
            <p:nvSpPr>
              <p:cNvPr id="274" name="Google Shape;274;p5"/>
              <p:cNvSpPr/>
              <p:nvPr/>
            </p:nvSpPr>
            <p:spPr>
              <a:xfrm>
                <a:off x="2277" y="2425"/>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c</a:t>
                </a:r>
                <a:endParaRPr sz="1800" u="none" strike="noStrike" cap="none">
                  <a:solidFill>
                    <a:schemeClr val="lt1"/>
                  </a:solidFill>
                  <a:latin typeface="18 VAG Rounded Light   02390" pitchFamily="2" charset="0"/>
                  <a:sym typeface="Arial"/>
                </a:endParaRPr>
              </a:p>
            </p:txBody>
          </p:sp>
          <p:sp>
            <p:nvSpPr>
              <p:cNvPr id="275" name="Google Shape;275;p5"/>
              <p:cNvSpPr/>
              <p:nvPr/>
            </p:nvSpPr>
            <p:spPr>
              <a:xfrm>
                <a:off x="2313" y="2425"/>
                <a:ext cx="25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-Logic</a:t>
                </a:r>
                <a:endParaRPr sz="1800" u="none" strike="noStrike" cap="none">
                  <a:solidFill>
                    <a:schemeClr val="lt1"/>
                  </a:solidFill>
                  <a:latin typeface="18 VAG Rounded Light   02390" pitchFamily="2" charset="0"/>
                  <a:sym typeface="Arial"/>
                </a:endParaRPr>
              </a:p>
            </p:txBody>
          </p:sp>
          <p:sp>
            <p:nvSpPr>
              <p:cNvPr id="276" name="Google Shape;276;p5"/>
              <p:cNvSpPr/>
              <p:nvPr/>
            </p:nvSpPr>
            <p:spPr>
              <a:xfrm>
                <a:off x="2057" y="2522"/>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U</a:t>
                </a:r>
                <a:endParaRPr sz="1800" u="none" strike="noStrike" cap="none">
                  <a:solidFill>
                    <a:schemeClr val="lt1"/>
                  </a:solidFill>
                  <a:latin typeface="18 VAG Rounded Light   02390" pitchFamily="2" charset="0"/>
                  <a:sym typeface="Arial"/>
                </a:endParaRPr>
              </a:p>
            </p:txBody>
          </p:sp>
          <p:sp>
            <p:nvSpPr>
              <p:cNvPr id="277" name="Google Shape;277;p5"/>
              <p:cNvSpPr/>
              <p:nvPr/>
            </p:nvSpPr>
            <p:spPr>
              <a:xfrm>
                <a:off x="2111" y="2522"/>
                <a:ext cx="12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nit</a:t>
                </a:r>
                <a:endParaRPr sz="1800" u="none" strike="noStrike" cap="none">
                  <a:solidFill>
                    <a:schemeClr val="lt1"/>
                  </a:solidFill>
                  <a:latin typeface="18 VAG Rounded Light   02390" pitchFamily="2" charset="0"/>
                  <a:sym typeface="Arial"/>
                </a:endParaRPr>
              </a:p>
            </p:txBody>
          </p:sp>
          <p:sp>
            <p:nvSpPr>
              <p:cNvPr id="278" name="Google Shape;278;p5"/>
              <p:cNvSpPr/>
              <p:nvPr/>
            </p:nvSpPr>
            <p:spPr>
              <a:xfrm>
                <a:off x="2223" y="2522"/>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a:t>
                </a:r>
                <a:endParaRPr sz="1800" u="none" strike="noStrike" cap="none">
                  <a:solidFill>
                    <a:schemeClr val="lt1"/>
                  </a:solidFill>
                  <a:latin typeface="18 VAG Rounded Light   02390" pitchFamily="2" charset="0"/>
                  <a:sym typeface="Arial"/>
                </a:endParaRPr>
              </a:p>
            </p:txBody>
          </p:sp>
          <p:sp>
            <p:nvSpPr>
              <p:cNvPr id="279" name="Google Shape;279;p5"/>
              <p:cNvSpPr/>
              <p:nvPr/>
            </p:nvSpPr>
            <p:spPr>
              <a:xfrm>
                <a:off x="2247" y="2522"/>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280" name="Google Shape;280;p5"/>
              <p:cNvSpPr/>
              <p:nvPr/>
            </p:nvSpPr>
            <p:spPr>
              <a:xfrm>
                <a:off x="2295" y="2522"/>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L</a:t>
                </a:r>
                <a:endParaRPr sz="1800" u="none" strike="noStrike" cap="none">
                  <a:solidFill>
                    <a:schemeClr val="lt1"/>
                  </a:solidFill>
                  <a:latin typeface="18 VAG Rounded Light   02390" pitchFamily="2" charset="0"/>
                  <a:sym typeface="Arial"/>
                </a:endParaRPr>
              </a:p>
            </p:txBody>
          </p:sp>
          <p:sp>
            <p:nvSpPr>
              <p:cNvPr id="281" name="Google Shape;281;p5"/>
              <p:cNvSpPr/>
              <p:nvPr/>
            </p:nvSpPr>
            <p:spPr>
              <a:xfrm>
                <a:off x="2327" y="2522"/>
                <a:ext cx="12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U)</a:t>
                </a:r>
                <a:endParaRPr sz="1800" u="none" strike="noStrike" cap="none">
                  <a:solidFill>
                    <a:schemeClr val="lt1"/>
                  </a:solidFill>
                  <a:latin typeface="18 VAG Rounded Light   02390" pitchFamily="2" charset="0"/>
                  <a:sym typeface="Arial"/>
                </a:endParaRPr>
              </a:p>
            </p:txBody>
          </p:sp>
          <p:sp>
            <p:nvSpPr>
              <p:cNvPr id="282" name="Google Shape;282;p5"/>
              <p:cNvSpPr/>
              <p:nvPr/>
            </p:nvSpPr>
            <p:spPr>
              <a:xfrm>
                <a:off x="1614" y="614"/>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P</a:t>
                </a:r>
                <a:endParaRPr sz="1800" u="none" strike="noStrike" cap="none">
                  <a:solidFill>
                    <a:schemeClr val="lt1"/>
                  </a:solidFill>
                  <a:latin typeface="18 VAG Rounded Light   02390" pitchFamily="2" charset="0"/>
                  <a:sym typeface="Arial"/>
                </a:endParaRPr>
              </a:p>
            </p:txBody>
          </p:sp>
          <p:sp>
            <p:nvSpPr>
              <p:cNvPr id="283" name="Google Shape;283;p5"/>
              <p:cNvSpPr/>
              <p:nvPr/>
            </p:nvSpPr>
            <p:spPr>
              <a:xfrm>
                <a:off x="1658" y="614"/>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284" name="Google Shape;284;p5"/>
              <p:cNvSpPr/>
              <p:nvPr/>
            </p:nvSpPr>
            <p:spPr>
              <a:xfrm>
                <a:off x="1686" y="61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o</a:t>
                </a:r>
                <a:endParaRPr sz="1800" u="none" strike="noStrike" cap="none">
                  <a:solidFill>
                    <a:schemeClr val="lt1"/>
                  </a:solidFill>
                  <a:latin typeface="18 VAG Rounded Light   02390" pitchFamily="2" charset="0"/>
                  <a:sym typeface="Arial"/>
                </a:endParaRPr>
              </a:p>
            </p:txBody>
          </p:sp>
          <p:sp>
            <p:nvSpPr>
              <p:cNvPr id="285" name="Google Shape;285;p5"/>
              <p:cNvSpPr/>
              <p:nvPr/>
            </p:nvSpPr>
            <p:spPr>
              <a:xfrm>
                <a:off x="1728" y="614"/>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c</a:t>
                </a:r>
                <a:endParaRPr sz="1800" u="none" strike="noStrike" cap="none">
                  <a:solidFill>
                    <a:schemeClr val="lt1"/>
                  </a:solidFill>
                  <a:latin typeface="18 VAG Rounded Light   02390" pitchFamily="2" charset="0"/>
                  <a:sym typeface="Arial"/>
                </a:endParaRPr>
              </a:p>
            </p:txBody>
          </p:sp>
          <p:sp>
            <p:nvSpPr>
              <p:cNvPr id="286" name="Google Shape;286;p5"/>
              <p:cNvSpPr/>
              <p:nvPr/>
            </p:nvSpPr>
            <p:spPr>
              <a:xfrm>
                <a:off x="1762" y="61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287" name="Google Shape;287;p5"/>
              <p:cNvSpPr/>
              <p:nvPr/>
            </p:nvSpPr>
            <p:spPr>
              <a:xfrm>
                <a:off x="1804" y="614"/>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288" name="Google Shape;288;p5"/>
              <p:cNvSpPr/>
              <p:nvPr/>
            </p:nvSpPr>
            <p:spPr>
              <a:xfrm>
                <a:off x="1839" y="614"/>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sor</a:t>
                </a:r>
                <a:endParaRPr sz="1800" u="none" strike="noStrike" cap="none">
                  <a:solidFill>
                    <a:schemeClr val="lt1"/>
                  </a:solidFill>
                  <a:latin typeface="18 VAG Rounded Light   02390" pitchFamily="2" charset="0"/>
                  <a:sym typeface="Arial"/>
                </a:endParaRPr>
              </a:p>
            </p:txBody>
          </p:sp>
          <p:sp>
            <p:nvSpPr>
              <p:cNvPr id="289" name="Google Shape;289;p5"/>
              <p:cNvSpPr/>
              <p:nvPr/>
            </p:nvSpPr>
            <p:spPr>
              <a:xfrm>
                <a:off x="3501" y="779"/>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0" name="Google Shape;290;p5"/>
              <p:cNvSpPr/>
              <p:nvPr/>
            </p:nvSpPr>
            <p:spPr>
              <a:xfrm>
                <a:off x="3495" y="773"/>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1" name="Google Shape;291;p5"/>
              <p:cNvSpPr/>
              <p:nvPr/>
            </p:nvSpPr>
            <p:spPr>
              <a:xfrm>
                <a:off x="3789" y="779"/>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2" name="Google Shape;292;p5"/>
              <p:cNvSpPr/>
              <p:nvPr/>
            </p:nvSpPr>
            <p:spPr>
              <a:xfrm>
                <a:off x="3783" y="773"/>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3" name="Google Shape;293;p5"/>
              <p:cNvSpPr/>
              <p:nvPr/>
            </p:nvSpPr>
            <p:spPr>
              <a:xfrm>
                <a:off x="4078" y="779"/>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4" name="Google Shape;294;p5"/>
              <p:cNvSpPr/>
              <p:nvPr/>
            </p:nvSpPr>
            <p:spPr>
              <a:xfrm>
                <a:off x="4072" y="773"/>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5" name="Google Shape;295;p5"/>
              <p:cNvSpPr/>
              <p:nvPr/>
            </p:nvSpPr>
            <p:spPr>
              <a:xfrm>
                <a:off x="4366" y="779"/>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6" name="Google Shape;296;p5"/>
              <p:cNvSpPr/>
              <p:nvPr/>
            </p:nvSpPr>
            <p:spPr>
              <a:xfrm>
                <a:off x="4360" y="773"/>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7" name="Google Shape;297;p5"/>
              <p:cNvSpPr/>
              <p:nvPr/>
            </p:nvSpPr>
            <p:spPr>
              <a:xfrm>
                <a:off x="3501" y="851"/>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8" name="Google Shape;298;p5"/>
              <p:cNvSpPr/>
              <p:nvPr/>
            </p:nvSpPr>
            <p:spPr>
              <a:xfrm>
                <a:off x="3495" y="84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299" name="Google Shape;299;p5"/>
              <p:cNvSpPr/>
              <p:nvPr/>
            </p:nvSpPr>
            <p:spPr>
              <a:xfrm>
                <a:off x="3789" y="851"/>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0" name="Google Shape;300;p5"/>
              <p:cNvSpPr/>
              <p:nvPr/>
            </p:nvSpPr>
            <p:spPr>
              <a:xfrm>
                <a:off x="3783" y="845"/>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1" name="Google Shape;301;p5"/>
              <p:cNvSpPr/>
              <p:nvPr/>
            </p:nvSpPr>
            <p:spPr>
              <a:xfrm>
                <a:off x="4078" y="851"/>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2" name="Google Shape;302;p5"/>
              <p:cNvSpPr/>
              <p:nvPr/>
            </p:nvSpPr>
            <p:spPr>
              <a:xfrm>
                <a:off x="4072" y="84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3" name="Google Shape;303;p5"/>
              <p:cNvSpPr/>
              <p:nvPr/>
            </p:nvSpPr>
            <p:spPr>
              <a:xfrm>
                <a:off x="4366" y="851"/>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4" name="Google Shape;304;p5"/>
              <p:cNvSpPr/>
              <p:nvPr/>
            </p:nvSpPr>
            <p:spPr>
              <a:xfrm>
                <a:off x="4360" y="845"/>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5" name="Google Shape;305;p5"/>
              <p:cNvSpPr/>
              <p:nvPr/>
            </p:nvSpPr>
            <p:spPr>
              <a:xfrm>
                <a:off x="3501" y="923"/>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6" name="Google Shape;306;p5"/>
              <p:cNvSpPr/>
              <p:nvPr/>
            </p:nvSpPr>
            <p:spPr>
              <a:xfrm>
                <a:off x="3495" y="91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7" name="Google Shape;307;p5"/>
              <p:cNvSpPr/>
              <p:nvPr/>
            </p:nvSpPr>
            <p:spPr>
              <a:xfrm>
                <a:off x="3789" y="923"/>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8" name="Google Shape;308;p5"/>
              <p:cNvSpPr/>
              <p:nvPr/>
            </p:nvSpPr>
            <p:spPr>
              <a:xfrm>
                <a:off x="3783" y="917"/>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09" name="Google Shape;309;p5"/>
              <p:cNvSpPr/>
              <p:nvPr/>
            </p:nvSpPr>
            <p:spPr>
              <a:xfrm>
                <a:off x="4078" y="923"/>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0" name="Google Shape;310;p5"/>
              <p:cNvSpPr/>
              <p:nvPr/>
            </p:nvSpPr>
            <p:spPr>
              <a:xfrm>
                <a:off x="4072" y="91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1" name="Google Shape;311;p5"/>
              <p:cNvSpPr/>
              <p:nvPr/>
            </p:nvSpPr>
            <p:spPr>
              <a:xfrm>
                <a:off x="4366" y="923"/>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2" name="Google Shape;312;p5"/>
              <p:cNvSpPr/>
              <p:nvPr/>
            </p:nvSpPr>
            <p:spPr>
              <a:xfrm>
                <a:off x="4360" y="917"/>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3" name="Google Shape;313;p5"/>
              <p:cNvSpPr/>
              <p:nvPr/>
            </p:nvSpPr>
            <p:spPr>
              <a:xfrm>
                <a:off x="3501" y="99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4" name="Google Shape;314;p5"/>
              <p:cNvSpPr/>
              <p:nvPr/>
            </p:nvSpPr>
            <p:spPr>
              <a:xfrm>
                <a:off x="3495" y="989"/>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5" name="Google Shape;315;p5"/>
              <p:cNvSpPr/>
              <p:nvPr/>
            </p:nvSpPr>
            <p:spPr>
              <a:xfrm>
                <a:off x="3789" y="99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6" name="Google Shape;316;p5"/>
              <p:cNvSpPr/>
              <p:nvPr/>
            </p:nvSpPr>
            <p:spPr>
              <a:xfrm>
                <a:off x="3783" y="989"/>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7" name="Google Shape;317;p5"/>
              <p:cNvSpPr/>
              <p:nvPr/>
            </p:nvSpPr>
            <p:spPr>
              <a:xfrm>
                <a:off x="4078" y="99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8" name="Google Shape;318;p5"/>
              <p:cNvSpPr/>
              <p:nvPr/>
            </p:nvSpPr>
            <p:spPr>
              <a:xfrm>
                <a:off x="4072" y="989"/>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19" name="Google Shape;319;p5"/>
              <p:cNvSpPr/>
              <p:nvPr/>
            </p:nvSpPr>
            <p:spPr>
              <a:xfrm>
                <a:off x="4366" y="99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0" name="Google Shape;320;p5"/>
              <p:cNvSpPr/>
              <p:nvPr/>
            </p:nvSpPr>
            <p:spPr>
              <a:xfrm>
                <a:off x="4360" y="989"/>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1" name="Google Shape;321;p5"/>
              <p:cNvSpPr/>
              <p:nvPr/>
            </p:nvSpPr>
            <p:spPr>
              <a:xfrm>
                <a:off x="3501" y="1436"/>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2" name="Google Shape;322;p5"/>
              <p:cNvSpPr/>
              <p:nvPr/>
            </p:nvSpPr>
            <p:spPr>
              <a:xfrm>
                <a:off x="3495" y="1430"/>
                <a:ext cx="300" cy="85"/>
              </a:xfrm>
              <a:custGeom>
                <a:avLst/>
                <a:gdLst/>
                <a:ahLst/>
                <a:cxnLst/>
                <a:rect l="l" t="t" r="r" b="b"/>
                <a:pathLst>
                  <a:path w="300" h="85" extrusionOk="0">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3" name="Google Shape;323;p5"/>
              <p:cNvSpPr/>
              <p:nvPr/>
            </p:nvSpPr>
            <p:spPr>
              <a:xfrm>
                <a:off x="3789" y="1436"/>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4" name="Google Shape;324;p5"/>
              <p:cNvSpPr/>
              <p:nvPr/>
            </p:nvSpPr>
            <p:spPr>
              <a:xfrm>
                <a:off x="3783" y="1430"/>
                <a:ext cx="301" cy="85"/>
              </a:xfrm>
              <a:custGeom>
                <a:avLst/>
                <a:gdLst/>
                <a:ahLst/>
                <a:cxnLst/>
                <a:rect l="l" t="t" r="r" b="b"/>
                <a:pathLst>
                  <a:path w="301" h="85" extrusionOk="0">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5" name="Google Shape;325;p5"/>
              <p:cNvSpPr/>
              <p:nvPr/>
            </p:nvSpPr>
            <p:spPr>
              <a:xfrm>
                <a:off x="4078" y="1436"/>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6" name="Google Shape;326;p5"/>
              <p:cNvSpPr/>
              <p:nvPr/>
            </p:nvSpPr>
            <p:spPr>
              <a:xfrm>
                <a:off x="4072" y="1430"/>
                <a:ext cx="300" cy="85"/>
              </a:xfrm>
              <a:custGeom>
                <a:avLst/>
                <a:gdLst/>
                <a:ahLst/>
                <a:cxnLst/>
                <a:rect l="l" t="t" r="r" b="b"/>
                <a:pathLst>
                  <a:path w="300" h="85" extrusionOk="0">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7" name="Google Shape;327;p5"/>
              <p:cNvSpPr/>
              <p:nvPr/>
            </p:nvSpPr>
            <p:spPr>
              <a:xfrm>
                <a:off x="4366" y="1436"/>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8" name="Google Shape;328;p5"/>
              <p:cNvSpPr/>
              <p:nvPr/>
            </p:nvSpPr>
            <p:spPr>
              <a:xfrm>
                <a:off x="4360" y="1430"/>
                <a:ext cx="301" cy="85"/>
              </a:xfrm>
              <a:custGeom>
                <a:avLst/>
                <a:gdLst/>
                <a:ahLst/>
                <a:cxnLst/>
                <a:rect l="l" t="t" r="r" b="b"/>
                <a:pathLst>
                  <a:path w="301" h="85" extrusionOk="0">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29" name="Google Shape;329;p5"/>
              <p:cNvSpPr/>
              <p:nvPr/>
            </p:nvSpPr>
            <p:spPr>
              <a:xfrm>
                <a:off x="3501" y="1509"/>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0" name="Google Shape;330;p5"/>
              <p:cNvSpPr/>
              <p:nvPr/>
            </p:nvSpPr>
            <p:spPr>
              <a:xfrm>
                <a:off x="3495" y="1503"/>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1" name="Google Shape;331;p5"/>
              <p:cNvSpPr/>
              <p:nvPr/>
            </p:nvSpPr>
            <p:spPr>
              <a:xfrm>
                <a:off x="3789" y="1509"/>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2" name="Google Shape;332;p5"/>
              <p:cNvSpPr/>
              <p:nvPr/>
            </p:nvSpPr>
            <p:spPr>
              <a:xfrm>
                <a:off x="3783" y="1503"/>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3" name="Google Shape;333;p5"/>
              <p:cNvSpPr/>
              <p:nvPr/>
            </p:nvSpPr>
            <p:spPr>
              <a:xfrm>
                <a:off x="4078" y="1509"/>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4" name="Google Shape;334;p5"/>
              <p:cNvSpPr/>
              <p:nvPr/>
            </p:nvSpPr>
            <p:spPr>
              <a:xfrm>
                <a:off x="4072" y="1503"/>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5" name="Google Shape;335;p5"/>
              <p:cNvSpPr/>
              <p:nvPr/>
            </p:nvSpPr>
            <p:spPr>
              <a:xfrm>
                <a:off x="4366" y="1509"/>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6" name="Google Shape;336;p5"/>
              <p:cNvSpPr/>
              <p:nvPr/>
            </p:nvSpPr>
            <p:spPr>
              <a:xfrm>
                <a:off x="4360" y="1503"/>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7" name="Google Shape;337;p5"/>
              <p:cNvSpPr/>
              <p:nvPr/>
            </p:nvSpPr>
            <p:spPr>
              <a:xfrm>
                <a:off x="3501" y="1581"/>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8" name="Google Shape;338;p5"/>
              <p:cNvSpPr/>
              <p:nvPr/>
            </p:nvSpPr>
            <p:spPr>
              <a:xfrm>
                <a:off x="3501" y="1581"/>
                <a:ext cx="288"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39" name="Google Shape;339;p5"/>
              <p:cNvSpPr/>
              <p:nvPr/>
            </p:nvSpPr>
            <p:spPr>
              <a:xfrm>
                <a:off x="3495" y="157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0" name="Google Shape;340;p5"/>
              <p:cNvSpPr/>
              <p:nvPr/>
            </p:nvSpPr>
            <p:spPr>
              <a:xfrm>
                <a:off x="3495" y="157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1" name="Google Shape;341;p5"/>
              <p:cNvSpPr/>
              <p:nvPr/>
            </p:nvSpPr>
            <p:spPr>
              <a:xfrm>
                <a:off x="3789" y="1581"/>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2" name="Google Shape;342;p5"/>
              <p:cNvSpPr/>
              <p:nvPr/>
            </p:nvSpPr>
            <p:spPr>
              <a:xfrm>
                <a:off x="3789" y="1581"/>
                <a:ext cx="289"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3" name="Google Shape;343;p5"/>
              <p:cNvSpPr/>
              <p:nvPr/>
            </p:nvSpPr>
            <p:spPr>
              <a:xfrm>
                <a:off x="3783" y="1575"/>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4" name="Google Shape;344;p5"/>
              <p:cNvSpPr/>
              <p:nvPr/>
            </p:nvSpPr>
            <p:spPr>
              <a:xfrm>
                <a:off x="3783" y="1575"/>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5" name="Google Shape;345;p5"/>
              <p:cNvSpPr/>
              <p:nvPr/>
            </p:nvSpPr>
            <p:spPr>
              <a:xfrm>
                <a:off x="4078" y="1581"/>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6" name="Google Shape;346;p5"/>
              <p:cNvSpPr/>
              <p:nvPr/>
            </p:nvSpPr>
            <p:spPr>
              <a:xfrm>
                <a:off x="4078" y="1581"/>
                <a:ext cx="288"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7" name="Google Shape;347;p5"/>
              <p:cNvSpPr/>
              <p:nvPr/>
            </p:nvSpPr>
            <p:spPr>
              <a:xfrm>
                <a:off x="4072" y="157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8" name="Google Shape;348;p5"/>
              <p:cNvSpPr/>
              <p:nvPr/>
            </p:nvSpPr>
            <p:spPr>
              <a:xfrm>
                <a:off x="4072" y="1575"/>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49" name="Google Shape;349;p5"/>
              <p:cNvSpPr/>
              <p:nvPr/>
            </p:nvSpPr>
            <p:spPr>
              <a:xfrm>
                <a:off x="4366" y="1581"/>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0" name="Google Shape;350;p5"/>
              <p:cNvSpPr/>
              <p:nvPr/>
            </p:nvSpPr>
            <p:spPr>
              <a:xfrm>
                <a:off x="4360" y="1575"/>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1" name="Google Shape;351;p5"/>
              <p:cNvSpPr/>
              <p:nvPr/>
            </p:nvSpPr>
            <p:spPr>
              <a:xfrm>
                <a:off x="3501" y="1653"/>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2" name="Google Shape;352;p5"/>
              <p:cNvSpPr/>
              <p:nvPr/>
            </p:nvSpPr>
            <p:spPr>
              <a:xfrm>
                <a:off x="3501" y="1653"/>
                <a:ext cx="288"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3" name="Google Shape;353;p5"/>
              <p:cNvSpPr/>
              <p:nvPr/>
            </p:nvSpPr>
            <p:spPr>
              <a:xfrm>
                <a:off x="3495" y="164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4" name="Google Shape;354;p5"/>
              <p:cNvSpPr/>
              <p:nvPr/>
            </p:nvSpPr>
            <p:spPr>
              <a:xfrm>
                <a:off x="3495" y="164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5" name="Google Shape;355;p5"/>
              <p:cNvSpPr/>
              <p:nvPr/>
            </p:nvSpPr>
            <p:spPr>
              <a:xfrm>
                <a:off x="3789" y="1653"/>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6" name="Google Shape;356;p5"/>
              <p:cNvSpPr/>
              <p:nvPr/>
            </p:nvSpPr>
            <p:spPr>
              <a:xfrm>
                <a:off x="3789" y="1653"/>
                <a:ext cx="289"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7" name="Google Shape;357;p5"/>
              <p:cNvSpPr/>
              <p:nvPr/>
            </p:nvSpPr>
            <p:spPr>
              <a:xfrm>
                <a:off x="3783" y="1647"/>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8" name="Google Shape;358;p5"/>
              <p:cNvSpPr/>
              <p:nvPr/>
            </p:nvSpPr>
            <p:spPr>
              <a:xfrm>
                <a:off x="3783" y="1647"/>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59" name="Google Shape;359;p5"/>
              <p:cNvSpPr/>
              <p:nvPr/>
            </p:nvSpPr>
            <p:spPr>
              <a:xfrm>
                <a:off x="4078" y="1653"/>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0" name="Google Shape;360;p5"/>
              <p:cNvSpPr/>
              <p:nvPr/>
            </p:nvSpPr>
            <p:spPr>
              <a:xfrm>
                <a:off x="4078" y="1653"/>
                <a:ext cx="288" cy="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1" name="Google Shape;361;p5"/>
              <p:cNvSpPr/>
              <p:nvPr/>
            </p:nvSpPr>
            <p:spPr>
              <a:xfrm>
                <a:off x="4072" y="164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2" name="Google Shape;362;p5"/>
              <p:cNvSpPr/>
              <p:nvPr/>
            </p:nvSpPr>
            <p:spPr>
              <a:xfrm>
                <a:off x="4072" y="1647"/>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3" name="Google Shape;363;p5"/>
              <p:cNvSpPr/>
              <p:nvPr/>
            </p:nvSpPr>
            <p:spPr>
              <a:xfrm>
                <a:off x="4366" y="1653"/>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4" name="Google Shape;364;p5"/>
              <p:cNvSpPr/>
              <p:nvPr/>
            </p:nvSpPr>
            <p:spPr>
              <a:xfrm>
                <a:off x="4360" y="1647"/>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5" name="Google Shape;365;p5"/>
              <p:cNvSpPr/>
              <p:nvPr/>
            </p:nvSpPr>
            <p:spPr>
              <a:xfrm>
                <a:off x="3501" y="249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6" name="Google Shape;366;p5"/>
              <p:cNvSpPr/>
              <p:nvPr/>
            </p:nvSpPr>
            <p:spPr>
              <a:xfrm>
                <a:off x="3495" y="2489"/>
                <a:ext cx="300" cy="85"/>
              </a:xfrm>
              <a:custGeom>
                <a:avLst/>
                <a:gdLst/>
                <a:ahLst/>
                <a:cxnLst/>
                <a:rect l="l" t="t" r="r" b="b"/>
                <a:pathLst>
                  <a:path w="300" h="85"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5"/>
                    </a:lnTo>
                    <a:lnTo>
                      <a:pt x="300" y="85"/>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7" name="Google Shape;367;p5"/>
              <p:cNvSpPr/>
              <p:nvPr/>
            </p:nvSpPr>
            <p:spPr>
              <a:xfrm>
                <a:off x="3789" y="249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8" name="Google Shape;368;p5"/>
              <p:cNvSpPr/>
              <p:nvPr/>
            </p:nvSpPr>
            <p:spPr>
              <a:xfrm>
                <a:off x="3783" y="2489"/>
                <a:ext cx="301" cy="85"/>
              </a:xfrm>
              <a:custGeom>
                <a:avLst/>
                <a:gdLst/>
                <a:ahLst/>
                <a:cxnLst/>
                <a:rect l="l" t="t" r="r" b="b"/>
                <a:pathLst>
                  <a:path w="301" h="85"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5"/>
                    </a:lnTo>
                    <a:lnTo>
                      <a:pt x="301" y="85"/>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69" name="Google Shape;369;p5"/>
              <p:cNvSpPr/>
              <p:nvPr/>
            </p:nvSpPr>
            <p:spPr>
              <a:xfrm>
                <a:off x="4078" y="249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0" name="Google Shape;370;p5"/>
              <p:cNvSpPr/>
              <p:nvPr/>
            </p:nvSpPr>
            <p:spPr>
              <a:xfrm>
                <a:off x="4072" y="2489"/>
                <a:ext cx="300" cy="85"/>
              </a:xfrm>
              <a:custGeom>
                <a:avLst/>
                <a:gdLst/>
                <a:ahLst/>
                <a:cxnLst/>
                <a:rect l="l" t="t" r="r" b="b"/>
                <a:pathLst>
                  <a:path w="300" h="85"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5"/>
                    </a:lnTo>
                    <a:lnTo>
                      <a:pt x="300" y="85"/>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1" name="Google Shape;371;p5"/>
              <p:cNvSpPr/>
              <p:nvPr/>
            </p:nvSpPr>
            <p:spPr>
              <a:xfrm>
                <a:off x="4366" y="249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2" name="Google Shape;372;p5"/>
              <p:cNvSpPr/>
              <p:nvPr/>
            </p:nvSpPr>
            <p:spPr>
              <a:xfrm>
                <a:off x="4360" y="2489"/>
                <a:ext cx="301" cy="85"/>
              </a:xfrm>
              <a:custGeom>
                <a:avLst/>
                <a:gdLst/>
                <a:ahLst/>
                <a:cxnLst/>
                <a:rect l="l" t="t" r="r" b="b"/>
                <a:pathLst>
                  <a:path w="301" h="85"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5"/>
                    </a:lnTo>
                    <a:lnTo>
                      <a:pt x="301" y="85"/>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3" name="Google Shape;373;p5"/>
              <p:cNvSpPr/>
              <p:nvPr/>
            </p:nvSpPr>
            <p:spPr>
              <a:xfrm>
                <a:off x="3501" y="2567"/>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4" name="Google Shape;374;p5"/>
              <p:cNvSpPr/>
              <p:nvPr/>
            </p:nvSpPr>
            <p:spPr>
              <a:xfrm>
                <a:off x="3495" y="2561"/>
                <a:ext cx="300" cy="85"/>
              </a:xfrm>
              <a:custGeom>
                <a:avLst/>
                <a:gdLst/>
                <a:ahLst/>
                <a:cxnLst/>
                <a:rect l="l" t="t" r="r" b="b"/>
                <a:pathLst>
                  <a:path w="300" h="85" extrusionOk="0">
                    <a:moveTo>
                      <a:pt x="294" y="79"/>
                    </a:moveTo>
                    <a:lnTo>
                      <a:pt x="294" y="73"/>
                    </a:lnTo>
                    <a:lnTo>
                      <a:pt x="12" y="73"/>
                    </a:lnTo>
                    <a:lnTo>
                      <a:pt x="12" y="13"/>
                    </a:lnTo>
                    <a:lnTo>
                      <a:pt x="288" y="13"/>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5" name="Google Shape;375;p5"/>
              <p:cNvSpPr/>
              <p:nvPr/>
            </p:nvSpPr>
            <p:spPr>
              <a:xfrm>
                <a:off x="3789" y="2567"/>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6" name="Google Shape;376;p5"/>
              <p:cNvSpPr/>
              <p:nvPr/>
            </p:nvSpPr>
            <p:spPr>
              <a:xfrm>
                <a:off x="3783" y="2561"/>
                <a:ext cx="301" cy="85"/>
              </a:xfrm>
              <a:custGeom>
                <a:avLst/>
                <a:gdLst/>
                <a:ahLst/>
                <a:cxnLst/>
                <a:rect l="l" t="t" r="r" b="b"/>
                <a:pathLst>
                  <a:path w="301" h="85" extrusionOk="0">
                    <a:moveTo>
                      <a:pt x="295" y="79"/>
                    </a:moveTo>
                    <a:lnTo>
                      <a:pt x="295" y="73"/>
                    </a:lnTo>
                    <a:lnTo>
                      <a:pt x="12" y="73"/>
                    </a:lnTo>
                    <a:lnTo>
                      <a:pt x="12" y="13"/>
                    </a:lnTo>
                    <a:lnTo>
                      <a:pt x="289" y="13"/>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7" name="Google Shape;377;p5"/>
              <p:cNvSpPr/>
              <p:nvPr/>
            </p:nvSpPr>
            <p:spPr>
              <a:xfrm>
                <a:off x="4078" y="2567"/>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8" name="Google Shape;378;p5"/>
              <p:cNvSpPr/>
              <p:nvPr/>
            </p:nvSpPr>
            <p:spPr>
              <a:xfrm>
                <a:off x="4072" y="2561"/>
                <a:ext cx="300" cy="85"/>
              </a:xfrm>
              <a:custGeom>
                <a:avLst/>
                <a:gdLst/>
                <a:ahLst/>
                <a:cxnLst/>
                <a:rect l="l" t="t" r="r" b="b"/>
                <a:pathLst>
                  <a:path w="300" h="85" extrusionOk="0">
                    <a:moveTo>
                      <a:pt x="294" y="79"/>
                    </a:moveTo>
                    <a:lnTo>
                      <a:pt x="294" y="73"/>
                    </a:lnTo>
                    <a:lnTo>
                      <a:pt x="12" y="73"/>
                    </a:lnTo>
                    <a:lnTo>
                      <a:pt x="12" y="13"/>
                    </a:lnTo>
                    <a:lnTo>
                      <a:pt x="288" y="13"/>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79" name="Google Shape;379;p5"/>
              <p:cNvSpPr/>
              <p:nvPr/>
            </p:nvSpPr>
            <p:spPr>
              <a:xfrm>
                <a:off x="4366" y="2567"/>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0" name="Google Shape;380;p5"/>
              <p:cNvSpPr/>
              <p:nvPr/>
            </p:nvSpPr>
            <p:spPr>
              <a:xfrm>
                <a:off x="4360" y="2561"/>
                <a:ext cx="301" cy="85"/>
              </a:xfrm>
              <a:custGeom>
                <a:avLst/>
                <a:gdLst/>
                <a:ahLst/>
                <a:cxnLst/>
                <a:rect l="l" t="t" r="r" b="b"/>
                <a:pathLst>
                  <a:path w="301" h="85" extrusionOk="0">
                    <a:moveTo>
                      <a:pt x="295" y="79"/>
                    </a:moveTo>
                    <a:lnTo>
                      <a:pt x="295" y="73"/>
                    </a:lnTo>
                    <a:lnTo>
                      <a:pt x="12" y="73"/>
                    </a:lnTo>
                    <a:lnTo>
                      <a:pt x="12" y="13"/>
                    </a:lnTo>
                    <a:lnTo>
                      <a:pt x="289" y="13"/>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1" name="Google Shape;381;p5"/>
              <p:cNvSpPr/>
              <p:nvPr/>
            </p:nvSpPr>
            <p:spPr>
              <a:xfrm>
                <a:off x="3501" y="2640"/>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2" name="Google Shape;382;p5"/>
              <p:cNvSpPr/>
              <p:nvPr/>
            </p:nvSpPr>
            <p:spPr>
              <a:xfrm>
                <a:off x="3495" y="2634"/>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3" name="Google Shape;383;p5"/>
              <p:cNvSpPr/>
              <p:nvPr/>
            </p:nvSpPr>
            <p:spPr>
              <a:xfrm>
                <a:off x="3789" y="2640"/>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4" name="Google Shape;384;p5"/>
              <p:cNvSpPr/>
              <p:nvPr/>
            </p:nvSpPr>
            <p:spPr>
              <a:xfrm>
                <a:off x="3783" y="2634"/>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5" name="Google Shape;385;p5"/>
              <p:cNvSpPr/>
              <p:nvPr/>
            </p:nvSpPr>
            <p:spPr>
              <a:xfrm>
                <a:off x="4078" y="2640"/>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6" name="Google Shape;386;p5"/>
              <p:cNvSpPr/>
              <p:nvPr/>
            </p:nvSpPr>
            <p:spPr>
              <a:xfrm>
                <a:off x="4072" y="2634"/>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7" name="Google Shape;387;p5"/>
              <p:cNvSpPr/>
              <p:nvPr/>
            </p:nvSpPr>
            <p:spPr>
              <a:xfrm>
                <a:off x="4366" y="2640"/>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8" name="Google Shape;388;p5"/>
              <p:cNvSpPr/>
              <p:nvPr/>
            </p:nvSpPr>
            <p:spPr>
              <a:xfrm>
                <a:off x="3502" y="2284"/>
                <a:ext cx="288"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89" name="Google Shape;389;p5"/>
              <p:cNvSpPr/>
              <p:nvPr/>
            </p:nvSpPr>
            <p:spPr>
              <a:xfrm>
                <a:off x="3790" y="2284"/>
                <a:ext cx="289"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0" name="Google Shape;390;p5"/>
              <p:cNvSpPr/>
              <p:nvPr/>
            </p:nvSpPr>
            <p:spPr>
              <a:xfrm>
                <a:off x="4079" y="2284"/>
                <a:ext cx="288"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1" name="Google Shape;391;p5"/>
              <p:cNvSpPr/>
              <p:nvPr/>
            </p:nvSpPr>
            <p:spPr>
              <a:xfrm>
                <a:off x="4367" y="2284"/>
                <a:ext cx="289"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2" name="Google Shape;392;p5"/>
              <p:cNvSpPr/>
              <p:nvPr/>
            </p:nvSpPr>
            <p:spPr>
              <a:xfrm>
                <a:off x="3502" y="2356"/>
                <a:ext cx="288" cy="73"/>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3" name="Google Shape;393;p5"/>
              <p:cNvSpPr/>
              <p:nvPr/>
            </p:nvSpPr>
            <p:spPr>
              <a:xfrm>
                <a:off x="3790" y="2356"/>
                <a:ext cx="289" cy="73"/>
              </a:xfrm>
              <a:prstGeom prst="rect">
                <a:avLst/>
              </a:prstGeom>
              <a:solidFill>
                <a:srgbClr val="DDD5CF"/>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4" name="Google Shape;394;p5"/>
              <p:cNvSpPr/>
              <p:nvPr/>
            </p:nvSpPr>
            <p:spPr>
              <a:xfrm>
                <a:off x="4079" y="2356"/>
                <a:ext cx="288" cy="73"/>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5" name="Google Shape;395;p5"/>
              <p:cNvSpPr/>
              <p:nvPr/>
            </p:nvSpPr>
            <p:spPr>
              <a:xfrm>
                <a:off x="4367" y="2356"/>
                <a:ext cx="289" cy="73"/>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6" name="Google Shape;396;p5"/>
              <p:cNvSpPr/>
              <p:nvPr/>
            </p:nvSpPr>
            <p:spPr>
              <a:xfrm>
                <a:off x="3502" y="2429"/>
                <a:ext cx="288"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7" name="Google Shape;397;p5"/>
              <p:cNvSpPr/>
              <p:nvPr/>
            </p:nvSpPr>
            <p:spPr>
              <a:xfrm>
                <a:off x="3790" y="2429"/>
                <a:ext cx="289"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8" name="Google Shape;398;p5"/>
              <p:cNvSpPr/>
              <p:nvPr/>
            </p:nvSpPr>
            <p:spPr>
              <a:xfrm>
                <a:off x="4079" y="2429"/>
                <a:ext cx="288"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399" name="Google Shape;399;p5"/>
              <p:cNvSpPr/>
              <p:nvPr/>
            </p:nvSpPr>
            <p:spPr>
              <a:xfrm>
                <a:off x="4367" y="2429"/>
                <a:ext cx="289" cy="72"/>
              </a:xfrm>
              <a:prstGeom prst="rect">
                <a:avLst/>
              </a:prstGeom>
              <a:solidFill>
                <a:srgbClr val="DDD5CF"/>
              </a:solidFill>
              <a:ln w="190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grpSp>
        <p:sp>
          <p:nvSpPr>
            <p:cNvPr id="400" name="Google Shape;400;p5"/>
            <p:cNvSpPr/>
            <p:nvPr/>
          </p:nvSpPr>
          <p:spPr>
            <a:xfrm>
              <a:off x="4360" y="2634"/>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1" name="Google Shape;401;p5"/>
            <p:cNvSpPr/>
            <p:nvPr/>
          </p:nvSpPr>
          <p:spPr>
            <a:xfrm>
              <a:off x="3501" y="172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2" name="Google Shape;402;p5"/>
            <p:cNvSpPr/>
            <p:nvPr/>
          </p:nvSpPr>
          <p:spPr>
            <a:xfrm>
              <a:off x="3495" y="1719"/>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3" name="Google Shape;403;p5"/>
            <p:cNvSpPr/>
            <p:nvPr/>
          </p:nvSpPr>
          <p:spPr>
            <a:xfrm>
              <a:off x="3789" y="172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4" name="Google Shape;404;p5"/>
            <p:cNvSpPr/>
            <p:nvPr/>
          </p:nvSpPr>
          <p:spPr>
            <a:xfrm>
              <a:off x="3783" y="1719"/>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5" name="Google Shape;405;p5"/>
            <p:cNvSpPr/>
            <p:nvPr/>
          </p:nvSpPr>
          <p:spPr>
            <a:xfrm>
              <a:off x="4078" y="1725"/>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6" name="Google Shape;406;p5"/>
            <p:cNvSpPr/>
            <p:nvPr/>
          </p:nvSpPr>
          <p:spPr>
            <a:xfrm>
              <a:off x="4072" y="1719"/>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7" name="Google Shape;407;p5"/>
            <p:cNvSpPr/>
            <p:nvPr/>
          </p:nvSpPr>
          <p:spPr>
            <a:xfrm>
              <a:off x="4366" y="1725"/>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8" name="Google Shape;408;p5"/>
            <p:cNvSpPr/>
            <p:nvPr/>
          </p:nvSpPr>
          <p:spPr>
            <a:xfrm>
              <a:off x="4360" y="1719"/>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09" name="Google Shape;409;p5"/>
            <p:cNvSpPr/>
            <p:nvPr/>
          </p:nvSpPr>
          <p:spPr>
            <a:xfrm>
              <a:off x="3501" y="1797"/>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0" name="Google Shape;410;p5"/>
            <p:cNvSpPr/>
            <p:nvPr/>
          </p:nvSpPr>
          <p:spPr>
            <a:xfrm>
              <a:off x="3495" y="1791"/>
              <a:ext cx="300" cy="85"/>
            </a:xfrm>
            <a:custGeom>
              <a:avLst/>
              <a:gdLst/>
              <a:ahLst/>
              <a:cxnLst/>
              <a:rect l="l" t="t" r="r" b="b"/>
              <a:pathLst>
                <a:path w="300" h="85" extrusionOk="0">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1" name="Google Shape;411;p5"/>
            <p:cNvSpPr/>
            <p:nvPr/>
          </p:nvSpPr>
          <p:spPr>
            <a:xfrm>
              <a:off x="3789" y="1797"/>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2" name="Google Shape;412;p5"/>
            <p:cNvSpPr/>
            <p:nvPr/>
          </p:nvSpPr>
          <p:spPr>
            <a:xfrm>
              <a:off x="3783" y="1791"/>
              <a:ext cx="301" cy="85"/>
            </a:xfrm>
            <a:custGeom>
              <a:avLst/>
              <a:gdLst/>
              <a:ahLst/>
              <a:cxnLst/>
              <a:rect l="l" t="t" r="r" b="b"/>
              <a:pathLst>
                <a:path w="301" h="85" extrusionOk="0">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3" name="Google Shape;413;p5"/>
            <p:cNvSpPr/>
            <p:nvPr/>
          </p:nvSpPr>
          <p:spPr>
            <a:xfrm>
              <a:off x="4078" y="1797"/>
              <a:ext cx="288"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4" name="Google Shape;414;p5"/>
            <p:cNvSpPr/>
            <p:nvPr/>
          </p:nvSpPr>
          <p:spPr>
            <a:xfrm>
              <a:off x="4072" y="1791"/>
              <a:ext cx="300" cy="85"/>
            </a:xfrm>
            <a:custGeom>
              <a:avLst/>
              <a:gdLst/>
              <a:ahLst/>
              <a:cxnLst/>
              <a:rect l="l" t="t" r="r" b="b"/>
              <a:pathLst>
                <a:path w="300" h="85" extrusionOk="0">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5" name="Google Shape;415;p5"/>
            <p:cNvSpPr/>
            <p:nvPr/>
          </p:nvSpPr>
          <p:spPr>
            <a:xfrm>
              <a:off x="4366" y="1797"/>
              <a:ext cx="289" cy="73"/>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6" name="Google Shape;416;p5"/>
            <p:cNvSpPr/>
            <p:nvPr/>
          </p:nvSpPr>
          <p:spPr>
            <a:xfrm>
              <a:off x="4360" y="1791"/>
              <a:ext cx="301" cy="85"/>
            </a:xfrm>
            <a:custGeom>
              <a:avLst/>
              <a:gdLst/>
              <a:ahLst/>
              <a:cxnLst/>
              <a:rect l="l" t="t" r="r" b="b"/>
              <a:pathLst>
                <a:path w="301" h="85" extrusionOk="0">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7" name="Google Shape;417;p5"/>
            <p:cNvSpPr/>
            <p:nvPr/>
          </p:nvSpPr>
          <p:spPr>
            <a:xfrm>
              <a:off x="3501" y="1870"/>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8" name="Google Shape;418;p5"/>
            <p:cNvSpPr/>
            <p:nvPr/>
          </p:nvSpPr>
          <p:spPr>
            <a:xfrm>
              <a:off x="3495" y="1864"/>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19" name="Google Shape;419;p5"/>
            <p:cNvSpPr/>
            <p:nvPr/>
          </p:nvSpPr>
          <p:spPr>
            <a:xfrm>
              <a:off x="3789" y="1870"/>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0" name="Google Shape;420;p5"/>
            <p:cNvSpPr/>
            <p:nvPr/>
          </p:nvSpPr>
          <p:spPr>
            <a:xfrm>
              <a:off x="3783" y="1864"/>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1" name="Google Shape;421;p5"/>
            <p:cNvSpPr/>
            <p:nvPr/>
          </p:nvSpPr>
          <p:spPr>
            <a:xfrm>
              <a:off x="4078" y="1870"/>
              <a:ext cx="288"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2" name="Google Shape;422;p5"/>
            <p:cNvSpPr/>
            <p:nvPr/>
          </p:nvSpPr>
          <p:spPr>
            <a:xfrm>
              <a:off x="4072" y="1864"/>
              <a:ext cx="300" cy="84"/>
            </a:xfrm>
            <a:custGeom>
              <a:avLst/>
              <a:gdLst/>
              <a:ahLst/>
              <a:cxnLst/>
              <a:rect l="l" t="t" r="r" b="b"/>
              <a:pathLst>
                <a:path w="300" h="84" extrusionOk="0">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3" name="Google Shape;423;p5"/>
            <p:cNvSpPr/>
            <p:nvPr/>
          </p:nvSpPr>
          <p:spPr>
            <a:xfrm>
              <a:off x="4366" y="1870"/>
              <a:ext cx="289" cy="72"/>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4" name="Google Shape;424;p5"/>
            <p:cNvSpPr/>
            <p:nvPr/>
          </p:nvSpPr>
          <p:spPr>
            <a:xfrm>
              <a:off x="4360" y="1864"/>
              <a:ext cx="301" cy="84"/>
            </a:xfrm>
            <a:custGeom>
              <a:avLst/>
              <a:gdLst/>
              <a:ahLst/>
              <a:cxnLst/>
              <a:rect l="l" t="t" r="r" b="b"/>
              <a:pathLst>
                <a:path w="301" h="84" extrusionOk="0">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5" name="Google Shape;425;p5"/>
            <p:cNvSpPr/>
            <p:nvPr/>
          </p:nvSpPr>
          <p:spPr>
            <a:xfrm>
              <a:off x="4078" y="1150"/>
              <a:ext cx="10" cy="8"/>
            </a:xfrm>
            <a:prstGeom prst="ellipse">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6" name="Google Shape;426;p5"/>
            <p:cNvSpPr/>
            <p:nvPr/>
          </p:nvSpPr>
          <p:spPr>
            <a:xfrm>
              <a:off x="4072" y="1144"/>
              <a:ext cx="20" cy="20"/>
            </a:xfrm>
            <a:custGeom>
              <a:avLst/>
              <a:gdLst/>
              <a:ahLst/>
              <a:cxnLst/>
              <a:rect l="l" t="t" r="r" b="b"/>
              <a:pathLst>
                <a:path w="10" h="10" extrusionOk="0">
                  <a:moveTo>
                    <a:pt x="8" y="5"/>
                  </a:moveTo>
                  <a:cubicBezTo>
                    <a:pt x="5" y="5"/>
                    <a:pt x="5" y="5"/>
                    <a:pt x="5" y="5"/>
                  </a:cubicBezTo>
                  <a:cubicBezTo>
                    <a:pt x="5" y="5"/>
                    <a:pt x="5" y="5"/>
                    <a:pt x="5" y="5"/>
                  </a:cubicBezTo>
                  <a:cubicBezTo>
                    <a:pt x="5" y="4"/>
                    <a:pt x="5" y="4"/>
                    <a:pt x="5" y="4"/>
                  </a:cubicBezTo>
                  <a:cubicBezTo>
                    <a:pt x="5" y="4"/>
                    <a:pt x="5" y="4"/>
                    <a:pt x="5" y="5"/>
                  </a:cubicBezTo>
                  <a:cubicBezTo>
                    <a:pt x="5" y="5"/>
                    <a:pt x="5" y="5"/>
                    <a:pt x="5" y="5"/>
                  </a:cubicBezTo>
                  <a:cubicBezTo>
                    <a:pt x="5" y="4"/>
                    <a:pt x="5" y="4"/>
                    <a:pt x="5" y="4"/>
                  </a:cubicBezTo>
                  <a:cubicBezTo>
                    <a:pt x="5" y="5"/>
                    <a:pt x="5" y="5"/>
                    <a:pt x="5" y="5"/>
                  </a:cubicBezTo>
                  <a:cubicBezTo>
                    <a:pt x="6" y="5"/>
                    <a:pt x="6" y="5"/>
                    <a:pt x="6" y="5"/>
                  </a:cubicBezTo>
                  <a:cubicBezTo>
                    <a:pt x="6" y="4"/>
                    <a:pt x="6" y="4"/>
                    <a:pt x="5" y="4"/>
                  </a:cubicBezTo>
                  <a:cubicBezTo>
                    <a:pt x="5" y="5"/>
                    <a:pt x="5" y="5"/>
                    <a:pt x="5" y="5"/>
                  </a:cubicBezTo>
                  <a:cubicBezTo>
                    <a:pt x="6" y="5"/>
                    <a:pt x="6" y="5"/>
                    <a:pt x="6" y="5"/>
                  </a:cubicBezTo>
                  <a:cubicBezTo>
                    <a:pt x="5" y="5"/>
                    <a:pt x="5" y="5"/>
                    <a:pt x="5" y="5"/>
                  </a:cubicBezTo>
                  <a:cubicBezTo>
                    <a:pt x="5" y="5"/>
                    <a:pt x="5" y="5"/>
                    <a:pt x="5"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8" y="5"/>
                    <a:pt x="8" y="5"/>
                    <a:pt x="8" y="5"/>
                  </a:cubicBezTo>
                  <a:cubicBezTo>
                    <a:pt x="10" y="5"/>
                    <a:pt x="10" y="5"/>
                    <a:pt x="10" y="5"/>
                  </a:cubicBezTo>
                  <a:cubicBezTo>
                    <a:pt x="10" y="2"/>
                    <a:pt x="8" y="0"/>
                    <a:pt x="5" y="0"/>
                  </a:cubicBezTo>
                  <a:cubicBezTo>
                    <a:pt x="2" y="0"/>
                    <a:pt x="0" y="2"/>
                    <a:pt x="0" y="5"/>
                  </a:cubicBezTo>
                  <a:cubicBezTo>
                    <a:pt x="0" y="8"/>
                    <a:pt x="2" y="10"/>
                    <a:pt x="5" y="10"/>
                  </a:cubicBezTo>
                  <a:cubicBezTo>
                    <a:pt x="8" y="10"/>
                    <a:pt x="10" y="8"/>
                    <a:pt x="10" y="5"/>
                  </a:cubicBezTo>
                  <a:lnTo>
                    <a:pt x="8" y="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7" name="Google Shape;427;p5"/>
            <p:cNvSpPr/>
            <p:nvPr/>
          </p:nvSpPr>
          <p:spPr>
            <a:xfrm>
              <a:off x="4078" y="1118"/>
              <a:ext cx="10" cy="10"/>
            </a:xfrm>
            <a:prstGeom prst="ellipse">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8" name="Google Shape;428;p5"/>
            <p:cNvSpPr/>
            <p:nvPr/>
          </p:nvSpPr>
          <p:spPr>
            <a:xfrm>
              <a:off x="4072" y="1112"/>
              <a:ext cx="22" cy="22"/>
            </a:xfrm>
            <a:custGeom>
              <a:avLst/>
              <a:gdLst/>
              <a:ahLst/>
              <a:cxnLst/>
              <a:rect l="l" t="t" r="r" b="b"/>
              <a:pathLst>
                <a:path w="11" h="11" extrusionOk="0">
                  <a:moveTo>
                    <a:pt x="8" y="6"/>
                  </a:moveTo>
                  <a:cubicBezTo>
                    <a:pt x="5" y="6"/>
                    <a:pt x="5" y="6"/>
                    <a:pt x="5" y="6"/>
                  </a:cubicBezTo>
                  <a:cubicBezTo>
                    <a:pt x="6" y="6"/>
                    <a:pt x="6" y="6"/>
                    <a:pt x="6" y="6"/>
                  </a:cubicBezTo>
                  <a:cubicBezTo>
                    <a:pt x="6" y="5"/>
                    <a:pt x="6" y="5"/>
                    <a:pt x="6" y="5"/>
                  </a:cubicBezTo>
                  <a:cubicBezTo>
                    <a:pt x="5" y="5"/>
                    <a:pt x="5" y="5"/>
                    <a:pt x="5" y="6"/>
                  </a:cubicBezTo>
                  <a:cubicBezTo>
                    <a:pt x="6" y="6"/>
                    <a:pt x="6" y="6"/>
                    <a:pt x="6" y="6"/>
                  </a:cubicBezTo>
                  <a:cubicBezTo>
                    <a:pt x="6" y="5"/>
                    <a:pt x="6" y="5"/>
                    <a:pt x="6" y="5"/>
                  </a:cubicBezTo>
                  <a:cubicBezTo>
                    <a:pt x="6" y="6"/>
                    <a:pt x="6" y="6"/>
                    <a:pt x="6" y="6"/>
                  </a:cubicBezTo>
                  <a:cubicBezTo>
                    <a:pt x="6" y="6"/>
                    <a:pt x="6" y="6"/>
                    <a:pt x="6" y="6"/>
                  </a:cubicBezTo>
                  <a:cubicBezTo>
                    <a:pt x="6" y="5"/>
                    <a:pt x="6" y="5"/>
                    <a:pt x="6" y="5"/>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5" y="6"/>
                    <a:pt x="5" y="6"/>
                    <a:pt x="5" y="6"/>
                  </a:cubicBezTo>
                  <a:cubicBezTo>
                    <a:pt x="5" y="6"/>
                    <a:pt x="5" y="6"/>
                    <a:pt x="6" y="6"/>
                  </a:cubicBezTo>
                  <a:cubicBezTo>
                    <a:pt x="6" y="6"/>
                    <a:pt x="6" y="6"/>
                    <a:pt x="6" y="6"/>
                  </a:cubicBezTo>
                  <a:cubicBezTo>
                    <a:pt x="5" y="6"/>
                    <a:pt x="5" y="6"/>
                    <a:pt x="5" y="6"/>
                  </a:cubicBezTo>
                  <a:cubicBezTo>
                    <a:pt x="8" y="6"/>
                    <a:pt x="8" y="6"/>
                    <a:pt x="8" y="6"/>
                  </a:cubicBezTo>
                  <a:cubicBezTo>
                    <a:pt x="11" y="6"/>
                    <a:pt x="11" y="6"/>
                    <a:pt x="11" y="6"/>
                  </a:cubicBezTo>
                  <a:cubicBezTo>
                    <a:pt x="11" y="3"/>
                    <a:pt x="9" y="0"/>
                    <a:pt x="6" y="0"/>
                  </a:cubicBezTo>
                  <a:cubicBezTo>
                    <a:pt x="3" y="0"/>
                    <a:pt x="0" y="3"/>
                    <a:pt x="0" y="6"/>
                  </a:cubicBezTo>
                  <a:cubicBezTo>
                    <a:pt x="0" y="8"/>
                    <a:pt x="3" y="11"/>
                    <a:pt x="6" y="11"/>
                  </a:cubicBezTo>
                  <a:cubicBezTo>
                    <a:pt x="9" y="11"/>
                    <a:pt x="11" y="8"/>
                    <a:pt x="11" y="6"/>
                  </a:cubicBezTo>
                  <a:lnTo>
                    <a:pt x="8"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29" name="Google Shape;429;p5"/>
            <p:cNvSpPr/>
            <p:nvPr/>
          </p:nvSpPr>
          <p:spPr>
            <a:xfrm>
              <a:off x="4078" y="1182"/>
              <a:ext cx="10" cy="10"/>
            </a:xfrm>
            <a:prstGeom prst="ellipse">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0" name="Google Shape;430;p5"/>
            <p:cNvSpPr/>
            <p:nvPr/>
          </p:nvSpPr>
          <p:spPr>
            <a:xfrm>
              <a:off x="4072" y="1176"/>
              <a:ext cx="22" cy="22"/>
            </a:xfrm>
            <a:custGeom>
              <a:avLst/>
              <a:gdLst/>
              <a:ahLst/>
              <a:cxnLst/>
              <a:rect l="l" t="t" r="r" b="b"/>
              <a:pathLst>
                <a:path w="11" h="11" extrusionOk="0">
                  <a:moveTo>
                    <a:pt x="8" y="6"/>
                  </a:moveTo>
                  <a:cubicBezTo>
                    <a:pt x="5" y="6"/>
                    <a:pt x="5" y="6"/>
                    <a:pt x="5" y="6"/>
                  </a:cubicBezTo>
                  <a:cubicBezTo>
                    <a:pt x="6" y="6"/>
                    <a:pt x="6" y="6"/>
                    <a:pt x="6" y="6"/>
                  </a:cubicBezTo>
                  <a:cubicBezTo>
                    <a:pt x="6" y="5"/>
                    <a:pt x="6" y="5"/>
                    <a:pt x="6" y="5"/>
                  </a:cubicBezTo>
                  <a:cubicBezTo>
                    <a:pt x="5" y="5"/>
                    <a:pt x="5" y="5"/>
                    <a:pt x="5" y="6"/>
                  </a:cubicBezTo>
                  <a:cubicBezTo>
                    <a:pt x="6" y="6"/>
                    <a:pt x="6" y="6"/>
                    <a:pt x="6" y="6"/>
                  </a:cubicBezTo>
                  <a:cubicBezTo>
                    <a:pt x="6" y="5"/>
                    <a:pt x="6" y="5"/>
                    <a:pt x="6" y="5"/>
                  </a:cubicBezTo>
                  <a:cubicBezTo>
                    <a:pt x="6" y="6"/>
                    <a:pt x="6" y="6"/>
                    <a:pt x="6" y="6"/>
                  </a:cubicBezTo>
                  <a:cubicBezTo>
                    <a:pt x="6" y="6"/>
                    <a:pt x="6" y="6"/>
                    <a:pt x="6" y="6"/>
                  </a:cubicBezTo>
                  <a:cubicBezTo>
                    <a:pt x="6" y="5"/>
                    <a:pt x="6" y="5"/>
                    <a:pt x="6" y="5"/>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5" y="6"/>
                    <a:pt x="5" y="6"/>
                    <a:pt x="5" y="6"/>
                  </a:cubicBezTo>
                  <a:cubicBezTo>
                    <a:pt x="5" y="6"/>
                    <a:pt x="5" y="6"/>
                    <a:pt x="6" y="6"/>
                  </a:cubicBezTo>
                  <a:cubicBezTo>
                    <a:pt x="6" y="6"/>
                    <a:pt x="6" y="6"/>
                    <a:pt x="6" y="6"/>
                  </a:cubicBezTo>
                  <a:cubicBezTo>
                    <a:pt x="5" y="6"/>
                    <a:pt x="5" y="6"/>
                    <a:pt x="5" y="6"/>
                  </a:cubicBezTo>
                  <a:cubicBezTo>
                    <a:pt x="8" y="6"/>
                    <a:pt x="8" y="6"/>
                    <a:pt x="8" y="6"/>
                  </a:cubicBezTo>
                  <a:cubicBezTo>
                    <a:pt x="11" y="6"/>
                    <a:pt x="11" y="6"/>
                    <a:pt x="11" y="6"/>
                  </a:cubicBezTo>
                  <a:cubicBezTo>
                    <a:pt x="11" y="3"/>
                    <a:pt x="9" y="0"/>
                    <a:pt x="6" y="0"/>
                  </a:cubicBezTo>
                  <a:cubicBezTo>
                    <a:pt x="3" y="0"/>
                    <a:pt x="0" y="3"/>
                    <a:pt x="0" y="6"/>
                  </a:cubicBezTo>
                  <a:cubicBezTo>
                    <a:pt x="0" y="8"/>
                    <a:pt x="3" y="11"/>
                    <a:pt x="6" y="11"/>
                  </a:cubicBezTo>
                  <a:cubicBezTo>
                    <a:pt x="9" y="11"/>
                    <a:pt x="11" y="8"/>
                    <a:pt x="11" y="6"/>
                  </a:cubicBezTo>
                  <a:lnTo>
                    <a:pt x="8"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1" name="Google Shape;431;p5"/>
            <p:cNvSpPr/>
            <p:nvPr/>
          </p:nvSpPr>
          <p:spPr>
            <a:xfrm>
              <a:off x="4078" y="2016"/>
              <a:ext cx="10" cy="8"/>
            </a:xfrm>
            <a:prstGeom prst="ellipse">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2" name="Google Shape;432;p5"/>
            <p:cNvSpPr/>
            <p:nvPr/>
          </p:nvSpPr>
          <p:spPr>
            <a:xfrm>
              <a:off x="4072" y="2010"/>
              <a:ext cx="22" cy="20"/>
            </a:xfrm>
            <a:custGeom>
              <a:avLst/>
              <a:gdLst/>
              <a:ahLst/>
              <a:cxnLst/>
              <a:rect l="l" t="t" r="r" b="b"/>
              <a:pathLst>
                <a:path w="11" h="10" extrusionOk="0">
                  <a:moveTo>
                    <a:pt x="8" y="5"/>
                  </a:moveTo>
                  <a:cubicBezTo>
                    <a:pt x="5" y="5"/>
                    <a:pt x="5" y="5"/>
                    <a:pt x="5" y="5"/>
                  </a:cubicBezTo>
                  <a:cubicBezTo>
                    <a:pt x="5" y="5"/>
                    <a:pt x="5" y="5"/>
                    <a:pt x="5" y="5"/>
                  </a:cubicBezTo>
                  <a:cubicBezTo>
                    <a:pt x="5" y="4"/>
                    <a:pt x="5" y="4"/>
                    <a:pt x="5" y="4"/>
                  </a:cubicBezTo>
                  <a:cubicBezTo>
                    <a:pt x="5" y="4"/>
                    <a:pt x="5" y="4"/>
                    <a:pt x="5" y="5"/>
                  </a:cubicBezTo>
                  <a:cubicBezTo>
                    <a:pt x="5" y="5"/>
                    <a:pt x="5" y="5"/>
                    <a:pt x="5" y="5"/>
                  </a:cubicBezTo>
                  <a:cubicBezTo>
                    <a:pt x="5" y="4"/>
                    <a:pt x="5" y="4"/>
                    <a:pt x="5" y="4"/>
                  </a:cubicBezTo>
                  <a:cubicBezTo>
                    <a:pt x="5" y="5"/>
                    <a:pt x="5" y="5"/>
                    <a:pt x="5" y="5"/>
                  </a:cubicBezTo>
                  <a:cubicBezTo>
                    <a:pt x="6" y="5"/>
                    <a:pt x="6" y="5"/>
                    <a:pt x="6" y="5"/>
                  </a:cubicBezTo>
                  <a:cubicBezTo>
                    <a:pt x="6" y="4"/>
                    <a:pt x="6" y="4"/>
                    <a:pt x="5" y="4"/>
                  </a:cubicBezTo>
                  <a:cubicBezTo>
                    <a:pt x="5" y="5"/>
                    <a:pt x="5" y="5"/>
                    <a:pt x="5" y="5"/>
                  </a:cubicBezTo>
                  <a:cubicBezTo>
                    <a:pt x="6" y="5"/>
                    <a:pt x="6" y="5"/>
                    <a:pt x="6" y="5"/>
                  </a:cubicBezTo>
                  <a:cubicBezTo>
                    <a:pt x="5" y="5"/>
                    <a:pt x="5" y="5"/>
                    <a:pt x="5" y="5"/>
                  </a:cubicBezTo>
                  <a:cubicBezTo>
                    <a:pt x="5" y="5"/>
                    <a:pt x="5" y="5"/>
                    <a:pt x="5"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8" y="5"/>
                    <a:pt x="8" y="5"/>
                    <a:pt x="8" y="5"/>
                  </a:cubicBezTo>
                  <a:cubicBezTo>
                    <a:pt x="11" y="5"/>
                    <a:pt x="11" y="5"/>
                    <a:pt x="11" y="5"/>
                  </a:cubicBezTo>
                  <a:cubicBezTo>
                    <a:pt x="11" y="2"/>
                    <a:pt x="8" y="0"/>
                    <a:pt x="5" y="0"/>
                  </a:cubicBezTo>
                  <a:cubicBezTo>
                    <a:pt x="3" y="0"/>
                    <a:pt x="0" y="2"/>
                    <a:pt x="0" y="5"/>
                  </a:cubicBezTo>
                  <a:cubicBezTo>
                    <a:pt x="0" y="8"/>
                    <a:pt x="3" y="10"/>
                    <a:pt x="5" y="10"/>
                  </a:cubicBezTo>
                  <a:cubicBezTo>
                    <a:pt x="8" y="10"/>
                    <a:pt x="11" y="8"/>
                    <a:pt x="11" y="5"/>
                  </a:cubicBezTo>
                  <a:lnTo>
                    <a:pt x="8" y="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3" name="Google Shape;433;p5"/>
            <p:cNvSpPr/>
            <p:nvPr/>
          </p:nvSpPr>
          <p:spPr>
            <a:xfrm>
              <a:off x="4080" y="2048"/>
              <a:ext cx="8" cy="10"/>
            </a:xfrm>
            <a:prstGeom prst="ellipse">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4" name="Google Shape;434;p5"/>
            <p:cNvSpPr/>
            <p:nvPr/>
          </p:nvSpPr>
          <p:spPr>
            <a:xfrm>
              <a:off x="4074" y="2042"/>
              <a:ext cx="20" cy="22"/>
            </a:xfrm>
            <a:custGeom>
              <a:avLst/>
              <a:gdLst/>
              <a:ahLst/>
              <a:cxnLst/>
              <a:rect l="l" t="t" r="r" b="b"/>
              <a:pathLst>
                <a:path w="10" h="11" extrusionOk="0">
                  <a:moveTo>
                    <a:pt x="7" y="6"/>
                  </a:moveTo>
                  <a:cubicBezTo>
                    <a:pt x="4" y="6"/>
                    <a:pt x="4" y="6"/>
                    <a:pt x="4" y="6"/>
                  </a:cubicBezTo>
                  <a:cubicBezTo>
                    <a:pt x="5" y="6"/>
                    <a:pt x="5" y="6"/>
                    <a:pt x="5" y="6"/>
                  </a:cubicBezTo>
                  <a:cubicBezTo>
                    <a:pt x="5" y="5"/>
                    <a:pt x="5" y="5"/>
                    <a:pt x="5" y="5"/>
                  </a:cubicBezTo>
                  <a:cubicBezTo>
                    <a:pt x="4" y="5"/>
                    <a:pt x="4" y="5"/>
                    <a:pt x="4" y="6"/>
                  </a:cubicBezTo>
                  <a:cubicBezTo>
                    <a:pt x="5" y="6"/>
                    <a:pt x="5" y="6"/>
                    <a:pt x="5" y="6"/>
                  </a:cubicBezTo>
                  <a:cubicBezTo>
                    <a:pt x="5" y="5"/>
                    <a:pt x="5" y="5"/>
                    <a:pt x="5" y="5"/>
                  </a:cubicBezTo>
                  <a:cubicBezTo>
                    <a:pt x="5" y="6"/>
                    <a:pt x="5" y="6"/>
                    <a:pt x="5" y="6"/>
                  </a:cubicBezTo>
                  <a:cubicBezTo>
                    <a:pt x="6" y="6"/>
                    <a:pt x="6" y="6"/>
                    <a:pt x="6" y="6"/>
                  </a:cubicBezTo>
                  <a:cubicBezTo>
                    <a:pt x="6" y="5"/>
                    <a:pt x="5" y="5"/>
                    <a:pt x="5" y="5"/>
                  </a:cubicBezTo>
                  <a:cubicBezTo>
                    <a:pt x="5" y="6"/>
                    <a:pt x="5" y="6"/>
                    <a:pt x="5" y="6"/>
                  </a:cubicBezTo>
                  <a:cubicBezTo>
                    <a:pt x="6" y="6"/>
                    <a:pt x="6" y="6"/>
                    <a:pt x="6" y="6"/>
                  </a:cubicBezTo>
                  <a:cubicBezTo>
                    <a:pt x="5" y="6"/>
                    <a:pt x="5" y="6"/>
                    <a:pt x="5" y="6"/>
                  </a:cubicBezTo>
                  <a:cubicBezTo>
                    <a:pt x="5" y="6"/>
                    <a:pt x="5" y="6"/>
                    <a:pt x="5" y="6"/>
                  </a:cubicBezTo>
                  <a:cubicBezTo>
                    <a:pt x="5" y="6"/>
                    <a:pt x="6" y="6"/>
                    <a:pt x="6" y="6"/>
                  </a:cubicBezTo>
                  <a:cubicBezTo>
                    <a:pt x="5" y="6"/>
                    <a:pt x="5" y="6"/>
                    <a:pt x="5" y="6"/>
                  </a:cubicBezTo>
                  <a:cubicBezTo>
                    <a:pt x="5" y="6"/>
                    <a:pt x="5" y="6"/>
                    <a:pt x="5" y="6"/>
                  </a:cubicBezTo>
                  <a:cubicBezTo>
                    <a:pt x="5" y="6"/>
                    <a:pt x="5" y="6"/>
                    <a:pt x="5" y="6"/>
                  </a:cubicBezTo>
                  <a:cubicBezTo>
                    <a:pt x="4" y="6"/>
                    <a:pt x="4" y="6"/>
                    <a:pt x="4" y="6"/>
                  </a:cubicBezTo>
                  <a:cubicBezTo>
                    <a:pt x="4" y="6"/>
                    <a:pt x="4" y="6"/>
                    <a:pt x="5" y="6"/>
                  </a:cubicBezTo>
                  <a:cubicBezTo>
                    <a:pt x="5" y="6"/>
                    <a:pt x="5" y="6"/>
                    <a:pt x="5" y="6"/>
                  </a:cubicBezTo>
                  <a:cubicBezTo>
                    <a:pt x="4" y="6"/>
                    <a:pt x="4" y="6"/>
                    <a:pt x="4" y="6"/>
                  </a:cubicBezTo>
                  <a:cubicBezTo>
                    <a:pt x="7" y="6"/>
                    <a:pt x="7" y="6"/>
                    <a:pt x="7" y="6"/>
                  </a:cubicBezTo>
                  <a:cubicBezTo>
                    <a:pt x="10" y="6"/>
                    <a:pt x="10" y="6"/>
                    <a:pt x="10" y="6"/>
                  </a:cubicBezTo>
                  <a:cubicBezTo>
                    <a:pt x="10" y="3"/>
                    <a:pt x="8" y="0"/>
                    <a:pt x="5" y="0"/>
                  </a:cubicBezTo>
                  <a:cubicBezTo>
                    <a:pt x="2" y="0"/>
                    <a:pt x="0" y="3"/>
                    <a:pt x="0" y="6"/>
                  </a:cubicBezTo>
                  <a:cubicBezTo>
                    <a:pt x="0" y="8"/>
                    <a:pt x="2" y="11"/>
                    <a:pt x="5" y="11"/>
                  </a:cubicBezTo>
                  <a:cubicBezTo>
                    <a:pt x="8" y="11"/>
                    <a:pt x="10" y="8"/>
                    <a:pt x="10" y="6"/>
                  </a:cubicBezTo>
                  <a:lnTo>
                    <a:pt x="7"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35" name="Google Shape;435;p5"/>
            <p:cNvSpPr/>
            <p:nvPr/>
          </p:nvSpPr>
          <p:spPr>
            <a:xfrm>
              <a:off x="3501" y="618"/>
              <a:ext cx="2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Memo</a:t>
              </a:r>
              <a:endParaRPr sz="1800" u="none" strike="noStrike" cap="none">
                <a:solidFill>
                  <a:schemeClr val="lt1"/>
                </a:solidFill>
                <a:latin typeface="18 VAG Rounded Light   02390" pitchFamily="2" charset="0"/>
                <a:sym typeface="Arial"/>
              </a:endParaRPr>
            </a:p>
          </p:txBody>
        </p:sp>
        <p:sp>
          <p:nvSpPr>
            <p:cNvPr id="436" name="Google Shape;436;p5"/>
            <p:cNvSpPr/>
            <p:nvPr/>
          </p:nvSpPr>
          <p:spPr>
            <a:xfrm>
              <a:off x="3717" y="618"/>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37" name="Google Shape;437;p5"/>
            <p:cNvSpPr/>
            <p:nvPr/>
          </p:nvSpPr>
          <p:spPr>
            <a:xfrm>
              <a:off x="3747" y="618"/>
              <a:ext cx="7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y</a:t>
              </a:r>
              <a:endParaRPr sz="1800" u="none" strike="noStrike" cap="none">
                <a:solidFill>
                  <a:schemeClr val="lt1"/>
                </a:solidFill>
                <a:latin typeface="18 VAG Rounded Light   02390" pitchFamily="2" charset="0"/>
                <a:sym typeface="Arial"/>
              </a:endParaRPr>
            </a:p>
          </p:txBody>
        </p:sp>
        <p:sp>
          <p:nvSpPr>
            <p:cNvPr id="438" name="Google Shape;438;p5"/>
            <p:cNvSpPr/>
            <p:nvPr/>
          </p:nvSpPr>
          <p:spPr>
            <a:xfrm>
              <a:off x="2924" y="979"/>
              <a:ext cx="505" cy="0"/>
            </a:xfrm>
            <a:custGeom>
              <a:avLst/>
              <a:gdLst/>
              <a:ahLst/>
              <a:cxnLst/>
              <a:rect l="l" t="t" r="r" b="b"/>
              <a:pathLst>
                <a:path w="505" h="120000" extrusionOk="0">
                  <a:moveTo>
                    <a:pt x="0" y="0"/>
                  </a:moveTo>
                  <a:lnTo>
                    <a:pt x="505" y="0"/>
                  </a:lnTo>
                  <a:lnTo>
                    <a:pt x="0"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439" name="Google Shape;439;p5"/>
            <p:cNvCxnSpPr/>
            <p:nvPr/>
          </p:nvCxnSpPr>
          <p:spPr>
            <a:xfrm>
              <a:off x="2924" y="979"/>
              <a:ext cx="505" cy="0"/>
            </a:xfrm>
            <a:prstGeom prst="straightConnector1">
              <a:avLst/>
            </a:prstGeom>
            <a:noFill/>
            <a:ln>
              <a:noFill/>
            </a:ln>
          </p:spPr>
        </p:cxnSp>
        <p:sp>
          <p:nvSpPr>
            <p:cNvPr id="440" name="Google Shape;440;p5"/>
            <p:cNvSpPr/>
            <p:nvPr/>
          </p:nvSpPr>
          <p:spPr>
            <a:xfrm>
              <a:off x="2924" y="975"/>
              <a:ext cx="457"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1" name="Google Shape;441;p5"/>
            <p:cNvSpPr/>
            <p:nvPr/>
          </p:nvSpPr>
          <p:spPr>
            <a:xfrm>
              <a:off x="2924" y="975"/>
              <a:ext cx="457" cy="8"/>
            </a:xfrm>
            <a:custGeom>
              <a:avLst/>
              <a:gdLst/>
              <a:ahLst/>
              <a:cxnLst/>
              <a:rect l="l" t="t" r="r" b="b"/>
              <a:pathLst>
                <a:path w="457" h="8" extrusionOk="0">
                  <a:moveTo>
                    <a:pt x="0" y="8"/>
                  </a:moveTo>
                  <a:lnTo>
                    <a:pt x="457" y="8"/>
                  </a:lnTo>
                  <a:lnTo>
                    <a:pt x="45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2" name="Google Shape;442;p5"/>
            <p:cNvSpPr/>
            <p:nvPr/>
          </p:nvSpPr>
          <p:spPr>
            <a:xfrm>
              <a:off x="3359" y="949"/>
              <a:ext cx="70" cy="60"/>
            </a:xfrm>
            <a:custGeom>
              <a:avLst/>
              <a:gdLst/>
              <a:ahLst/>
              <a:cxnLst/>
              <a:rect l="l" t="t" r="r" b="b"/>
              <a:pathLst>
                <a:path w="70" h="60" extrusionOk="0">
                  <a:moveTo>
                    <a:pt x="0" y="60"/>
                  </a:moveTo>
                  <a:lnTo>
                    <a:pt x="12" y="30"/>
                  </a:lnTo>
                  <a:lnTo>
                    <a:pt x="0" y="0"/>
                  </a:lnTo>
                  <a:lnTo>
                    <a:pt x="70" y="30"/>
                  </a:lnTo>
                  <a:lnTo>
                    <a:pt x="0" y="6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3" name="Google Shape;443;p5"/>
            <p:cNvSpPr/>
            <p:nvPr/>
          </p:nvSpPr>
          <p:spPr>
            <a:xfrm>
              <a:off x="2924" y="1412"/>
              <a:ext cx="505" cy="0"/>
            </a:xfrm>
            <a:custGeom>
              <a:avLst/>
              <a:gdLst/>
              <a:ahLst/>
              <a:cxnLst/>
              <a:rect l="l" t="t" r="r" b="b"/>
              <a:pathLst>
                <a:path w="505" h="120000" extrusionOk="0">
                  <a:moveTo>
                    <a:pt x="0" y="0"/>
                  </a:moveTo>
                  <a:lnTo>
                    <a:pt x="505" y="0"/>
                  </a:lnTo>
                  <a:lnTo>
                    <a:pt x="0"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444" name="Google Shape;444;p5"/>
            <p:cNvCxnSpPr/>
            <p:nvPr/>
          </p:nvCxnSpPr>
          <p:spPr>
            <a:xfrm>
              <a:off x="2924" y="1412"/>
              <a:ext cx="505" cy="0"/>
            </a:xfrm>
            <a:prstGeom prst="straightConnector1">
              <a:avLst/>
            </a:prstGeom>
            <a:noFill/>
            <a:ln>
              <a:noFill/>
            </a:ln>
          </p:spPr>
        </p:cxnSp>
        <p:sp>
          <p:nvSpPr>
            <p:cNvPr id="445" name="Google Shape;445;p5"/>
            <p:cNvSpPr/>
            <p:nvPr/>
          </p:nvSpPr>
          <p:spPr>
            <a:xfrm>
              <a:off x="2924" y="1408"/>
              <a:ext cx="457"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6" name="Google Shape;446;p5"/>
            <p:cNvSpPr/>
            <p:nvPr/>
          </p:nvSpPr>
          <p:spPr>
            <a:xfrm>
              <a:off x="2924" y="1408"/>
              <a:ext cx="457" cy="8"/>
            </a:xfrm>
            <a:custGeom>
              <a:avLst/>
              <a:gdLst/>
              <a:ahLst/>
              <a:cxnLst/>
              <a:rect l="l" t="t" r="r" b="b"/>
              <a:pathLst>
                <a:path w="457" h="8" extrusionOk="0">
                  <a:moveTo>
                    <a:pt x="0" y="8"/>
                  </a:moveTo>
                  <a:lnTo>
                    <a:pt x="457" y="8"/>
                  </a:lnTo>
                  <a:lnTo>
                    <a:pt x="45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7" name="Google Shape;447;p5"/>
            <p:cNvSpPr/>
            <p:nvPr/>
          </p:nvSpPr>
          <p:spPr>
            <a:xfrm>
              <a:off x="3359" y="1382"/>
              <a:ext cx="70" cy="60"/>
            </a:xfrm>
            <a:custGeom>
              <a:avLst/>
              <a:gdLst/>
              <a:ahLst/>
              <a:cxnLst/>
              <a:rect l="l" t="t" r="r" b="b"/>
              <a:pathLst>
                <a:path w="70" h="60" extrusionOk="0">
                  <a:moveTo>
                    <a:pt x="0" y="60"/>
                  </a:moveTo>
                  <a:lnTo>
                    <a:pt x="12" y="30"/>
                  </a:lnTo>
                  <a:lnTo>
                    <a:pt x="0" y="0"/>
                  </a:lnTo>
                  <a:lnTo>
                    <a:pt x="70" y="30"/>
                  </a:lnTo>
                  <a:lnTo>
                    <a:pt x="0" y="6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48" name="Google Shape;448;p5"/>
            <p:cNvSpPr/>
            <p:nvPr/>
          </p:nvSpPr>
          <p:spPr>
            <a:xfrm>
              <a:off x="2924" y="2022"/>
              <a:ext cx="505" cy="0"/>
            </a:xfrm>
            <a:custGeom>
              <a:avLst/>
              <a:gdLst/>
              <a:ahLst/>
              <a:cxnLst/>
              <a:rect l="l" t="t" r="r" b="b"/>
              <a:pathLst>
                <a:path w="505" h="120000" extrusionOk="0">
                  <a:moveTo>
                    <a:pt x="0" y="0"/>
                  </a:moveTo>
                  <a:lnTo>
                    <a:pt x="505" y="0"/>
                  </a:lnTo>
                  <a:lnTo>
                    <a:pt x="0" y="0"/>
                  </a:lnTo>
                  <a:close/>
                </a:path>
              </a:pathLst>
            </a:custGeom>
            <a:solidFill>
              <a:srgbClr val="FCB51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449" name="Google Shape;449;p5"/>
            <p:cNvCxnSpPr/>
            <p:nvPr/>
          </p:nvCxnSpPr>
          <p:spPr>
            <a:xfrm>
              <a:off x="2924" y="2022"/>
              <a:ext cx="505" cy="0"/>
            </a:xfrm>
            <a:prstGeom prst="straightConnector1">
              <a:avLst/>
            </a:prstGeom>
            <a:noFill/>
            <a:ln>
              <a:noFill/>
            </a:ln>
          </p:spPr>
        </p:cxnSp>
        <p:sp>
          <p:nvSpPr>
            <p:cNvPr id="450" name="Google Shape;450;p5"/>
            <p:cNvSpPr/>
            <p:nvPr/>
          </p:nvSpPr>
          <p:spPr>
            <a:xfrm>
              <a:off x="2924" y="2018"/>
              <a:ext cx="457"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1" name="Google Shape;451;p5"/>
            <p:cNvSpPr/>
            <p:nvPr/>
          </p:nvSpPr>
          <p:spPr>
            <a:xfrm>
              <a:off x="2924" y="2018"/>
              <a:ext cx="457" cy="8"/>
            </a:xfrm>
            <a:custGeom>
              <a:avLst/>
              <a:gdLst/>
              <a:ahLst/>
              <a:cxnLst/>
              <a:rect l="l" t="t" r="r" b="b"/>
              <a:pathLst>
                <a:path w="457" h="8" extrusionOk="0">
                  <a:moveTo>
                    <a:pt x="0" y="8"/>
                  </a:moveTo>
                  <a:lnTo>
                    <a:pt x="457" y="8"/>
                  </a:lnTo>
                  <a:lnTo>
                    <a:pt x="457"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2" name="Google Shape;452;p5"/>
            <p:cNvSpPr/>
            <p:nvPr/>
          </p:nvSpPr>
          <p:spPr>
            <a:xfrm>
              <a:off x="3359" y="1992"/>
              <a:ext cx="70" cy="60"/>
            </a:xfrm>
            <a:custGeom>
              <a:avLst/>
              <a:gdLst/>
              <a:ahLst/>
              <a:cxnLst/>
              <a:rect l="l" t="t" r="r" b="b"/>
              <a:pathLst>
                <a:path w="70" h="60" extrusionOk="0">
                  <a:moveTo>
                    <a:pt x="0" y="60"/>
                  </a:moveTo>
                  <a:lnTo>
                    <a:pt x="12" y="30"/>
                  </a:lnTo>
                  <a:lnTo>
                    <a:pt x="0" y="0"/>
                  </a:lnTo>
                  <a:lnTo>
                    <a:pt x="70" y="30"/>
                  </a:lnTo>
                  <a:lnTo>
                    <a:pt x="0" y="6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3" name="Google Shape;453;p5"/>
            <p:cNvSpPr/>
            <p:nvPr/>
          </p:nvSpPr>
          <p:spPr>
            <a:xfrm>
              <a:off x="2924" y="2407"/>
              <a:ext cx="505" cy="0"/>
            </a:xfrm>
            <a:custGeom>
              <a:avLst/>
              <a:gdLst/>
              <a:ahLst/>
              <a:cxnLst/>
              <a:rect l="l" t="t" r="r" b="b"/>
              <a:pathLst>
                <a:path w="505" h="120000" extrusionOk="0">
                  <a:moveTo>
                    <a:pt x="505" y="0"/>
                  </a:moveTo>
                  <a:lnTo>
                    <a:pt x="0" y="0"/>
                  </a:lnTo>
                  <a:lnTo>
                    <a:pt x="505"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454" name="Google Shape;454;p5"/>
            <p:cNvCxnSpPr/>
            <p:nvPr/>
          </p:nvCxnSpPr>
          <p:spPr>
            <a:xfrm rot="10800000">
              <a:off x="2924" y="2407"/>
              <a:ext cx="505" cy="0"/>
            </a:xfrm>
            <a:prstGeom prst="straightConnector1">
              <a:avLst/>
            </a:prstGeom>
            <a:noFill/>
            <a:ln>
              <a:noFill/>
            </a:ln>
          </p:spPr>
        </p:cxnSp>
        <p:sp>
          <p:nvSpPr>
            <p:cNvPr id="455" name="Google Shape;455;p5"/>
            <p:cNvSpPr/>
            <p:nvPr/>
          </p:nvSpPr>
          <p:spPr>
            <a:xfrm>
              <a:off x="2972" y="2403"/>
              <a:ext cx="457"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6" name="Google Shape;456;p5"/>
            <p:cNvSpPr/>
            <p:nvPr/>
          </p:nvSpPr>
          <p:spPr>
            <a:xfrm>
              <a:off x="2972" y="2403"/>
              <a:ext cx="457" cy="8"/>
            </a:xfrm>
            <a:custGeom>
              <a:avLst/>
              <a:gdLst/>
              <a:ahLst/>
              <a:cxnLst/>
              <a:rect l="l" t="t" r="r" b="b"/>
              <a:pathLst>
                <a:path w="457" h="8" extrusionOk="0">
                  <a:moveTo>
                    <a:pt x="457" y="0"/>
                  </a:moveTo>
                  <a:lnTo>
                    <a:pt x="0" y="0"/>
                  </a:lnTo>
                  <a:lnTo>
                    <a:pt x="0" y="8"/>
                  </a:lnTo>
                  <a:lnTo>
                    <a:pt x="457" y="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7" name="Google Shape;457;p5"/>
            <p:cNvSpPr/>
            <p:nvPr/>
          </p:nvSpPr>
          <p:spPr>
            <a:xfrm>
              <a:off x="2924" y="2377"/>
              <a:ext cx="70" cy="60"/>
            </a:xfrm>
            <a:custGeom>
              <a:avLst/>
              <a:gdLst/>
              <a:ahLst/>
              <a:cxnLst/>
              <a:rect l="l" t="t" r="r" b="b"/>
              <a:pathLst>
                <a:path w="70" h="60" extrusionOk="0">
                  <a:moveTo>
                    <a:pt x="70" y="0"/>
                  </a:moveTo>
                  <a:lnTo>
                    <a:pt x="58" y="30"/>
                  </a:lnTo>
                  <a:lnTo>
                    <a:pt x="70" y="60"/>
                  </a:lnTo>
                  <a:lnTo>
                    <a:pt x="0" y="30"/>
                  </a:lnTo>
                  <a:lnTo>
                    <a:pt x="70"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58" name="Google Shape;458;p5"/>
            <p:cNvSpPr/>
            <p:nvPr/>
          </p:nvSpPr>
          <p:spPr>
            <a:xfrm>
              <a:off x="2962" y="763"/>
              <a:ext cx="23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Enabl</a:t>
              </a:r>
              <a:endParaRPr sz="1800" u="none" strike="noStrike" cap="none">
                <a:solidFill>
                  <a:schemeClr val="lt1"/>
                </a:solidFill>
                <a:latin typeface="18 VAG Rounded Light   02390" pitchFamily="2" charset="0"/>
                <a:sym typeface="Arial"/>
              </a:endParaRPr>
            </a:p>
          </p:txBody>
        </p:sp>
        <p:sp>
          <p:nvSpPr>
            <p:cNvPr id="459" name="Google Shape;459;p5"/>
            <p:cNvSpPr/>
            <p:nvPr/>
          </p:nvSpPr>
          <p:spPr>
            <a:xfrm>
              <a:off x="3150" y="763"/>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460" name="Google Shape;460;p5"/>
            <p:cNvSpPr/>
            <p:nvPr/>
          </p:nvSpPr>
          <p:spPr>
            <a:xfrm>
              <a:off x="3190" y="763"/>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t>
              </a:r>
              <a:endParaRPr sz="1800" u="none" strike="noStrike" cap="none">
                <a:solidFill>
                  <a:schemeClr val="lt1"/>
                </a:solidFill>
                <a:latin typeface="18 VAG Rounded Light   02390" pitchFamily="2" charset="0"/>
                <a:sym typeface="Arial"/>
              </a:endParaRPr>
            </a:p>
          </p:txBody>
        </p:sp>
        <p:sp>
          <p:nvSpPr>
            <p:cNvPr id="461" name="Google Shape;461;p5"/>
            <p:cNvSpPr/>
            <p:nvPr/>
          </p:nvSpPr>
          <p:spPr>
            <a:xfrm>
              <a:off x="2962" y="859"/>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62" name="Google Shape;462;p5"/>
            <p:cNvSpPr/>
            <p:nvPr/>
          </p:nvSpPr>
          <p:spPr>
            <a:xfrm>
              <a:off x="3006" y="859"/>
              <a:ext cx="16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ead</a:t>
              </a:r>
              <a:endParaRPr sz="1800" u="none" strike="noStrike" cap="none">
                <a:solidFill>
                  <a:schemeClr val="lt1"/>
                </a:solidFill>
                <a:latin typeface="18 VAG Rounded Light   02390" pitchFamily="2" charset="0"/>
                <a:sym typeface="Arial"/>
              </a:endParaRPr>
            </a:p>
          </p:txBody>
        </p:sp>
        <p:sp>
          <p:nvSpPr>
            <p:cNvPr id="463" name="Google Shape;463;p5"/>
            <p:cNvSpPr/>
            <p:nvPr/>
          </p:nvSpPr>
          <p:spPr>
            <a:xfrm>
              <a:off x="3138" y="859"/>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t>
              </a:r>
              <a:endParaRPr sz="1800" u="none" strike="noStrike" cap="none">
                <a:solidFill>
                  <a:schemeClr val="lt1"/>
                </a:solidFill>
                <a:latin typeface="18 VAG Rounded Light   02390" pitchFamily="2" charset="0"/>
                <a:sym typeface="Arial"/>
              </a:endParaRPr>
            </a:p>
          </p:txBody>
        </p:sp>
        <p:sp>
          <p:nvSpPr>
            <p:cNvPr id="464" name="Google Shape;464;p5"/>
            <p:cNvSpPr/>
            <p:nvPr/>
          </p:nvSpPr>
          <p:spPr>
            <a:xfrm>
              <a:off x="3174" y="859"/>
              <a:ext cx="11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W</a:t>
              </a:r>
              <a:endParaRPr sz="1800" u="none" strike="noStrike" cap="none">
                <a:solidFill>
                  <a:schemeClr val="lt1"/>
                </a:solidFill>
                <a:latin typeface="18 VAG Rounded Light   02390" pitchFamily="2" charset="0"/>
                <a:sym typeface="Arial"/>
              </a:endParaRPr>
            </a:p>
          </p:txBody>
        </p:sp>
        <p:sp>
          <p:nvSpPr>
            <p:cNvPr id="465" name="Google Shape;465;p5"/>
            <p:cNvSpPr/>
            <p:nvPr/>
          </p:nvSpPr>
          <p:spPr>
            <a:xfrm>
              <a:off x="3245" y="859"/>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66" name="Google Shape;466;p5"/>
            <p:cNvSpPr/>
            <p:nvPr/>
          </p:nvSpPr>
          <p:spPr>
            <a:xfrm>
              <a:off x="3273" y="859"/>
              <a:ext cx="5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i</a:t>
              </a:r>
              <a:endParaRPr sz="1800" u="none" strike="noStrike" cap="none">
                <a:solidFill>
                  <a:schemeClr val="lt1"/>
                </a:solidFill>
                <a:latin typeface="18 VAG Rounded Light   02390" pitchFamily="2" charset="0"/>
                <a:sym typeface="Arial"/>
              </a:endParaRPr>
            </a:p>
          </p:txBody>
        </p:sp>
        <p:sp>
          <p:nvSpPr>
            <p:cNvPr id="467" name="Google Shape;467;p5"/>
            <p:cNvSpPr/>
            <p:nvPr/>
          </p:nvSpPr>
          <p:spPr>
            <a:xfrm>
              <a:off x="3293" y="859"/>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468" name="Google Shape;468;p5"/>
            <p:cNvSpPr/>
            <p:nvPr/>
          </p:nvSpPr>
          <p:spPr>
            <a:xfrm>
              <a:off x="3321" y="859"/>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469" name="Google Shape;469;p5"/>
            <p:cNvSpPr/>
            <p:nvPr/>
          </p:nvSpPr>
          <p:spPr>
            <a:xfrm>
              <a:off x="2962" y="1268"/>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470" name="Google Shape;470;p5"/>
            <p:cNvSpPr/>
            <p:nvPr/>
          </p:nvSpPr>
          <p:spPr>
            <a:xfrm>
              <a:off x="3010" y="1268"/>
              <a:ext cx="12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dd</a:t>
              </a:r>
              <a:endParaRPr sz="1800" u="none" strike="noStrike" cap="none">
                <a:solidFill>
                  <a:schemeClr val="lt1"/>
                </a:solidFill>
                <a:latin typeface="18 VAG Rounded Light   02390" pitchFamily="2" charset="0"/>
                <a:sym typeface="Arial"/>
              </a:endParaRPr>
            </a:p>
          </p:txBody>
        </p:sp>
        <p:sp>
          <p:nvSpPr>
            <p:cNvPr id="471" name="Google Shape;471;p5"/>
            <p:cNvSpPr/>
            <p:nvPr/>
          </p:nvSpPr>
          <p:spPr>
            <a:xfrm>
              <a:off x="3098" y="1268"/>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72" name="Google Shape;472;p5"/>
            <p:cNvSpPr/>
            <p:nvPr/>
          </p:nvSpPr>
          <p:spPr>
            <a:xfrm>
              <a:off x="3126" y="126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473" name="Google Shape;473;p5"/>
            <p:cNvSpPr/>
            <p:nvPr/>
          </p:nvSpPr>
          <p:spPr>
            <a:xfrm>
              <a:off x="3168" y="1268"/>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474" name="Google Shape;474;p5"/>
            <p:cNvSpPr/>
            <p:nvPr/>
          </p:nvSpPr>
          <p:spPr>
            <a:xfrm>
              <a:off x="3202" y="1268"/>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475" name="Google Shape;475;p5"/>
            <p:cNvSpPr/>
            <p:nvPr/>
          </p:nvSpPr>
          <p:spPr>
            <a:xfrm>
              <a:off x="2962" y="1894"/>
              <a:ext cx="11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W</a:t>
              </a:r>
              <a:endParaRPr sz="1800" u="none" strike="noStrike" cap="none">
                <a:solidFill>
                  <a:schemeClr val="lt1"/>
                </a:solidFill>
                <a:latin typeface="18 VAG Rounded Light   02390" pitchFamily="2" charset="0"/>
                <a:sym typeface="Arial"/>
              </a:endParaRPr>
            </a:p>
          </p:txBody>
        </p:sp>
        <p:sp>
          <p:nvSpPr>
            <p:cNvPr id="476" name="Google Shape;476;p5"/>
            <p:cNvSpPr/>
            <p:nvPr/>
          </p:nvSpPr>
          <p:spPr>
            <a:xfrm>
              <a:off x="3030" y="1894"/>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77" name="Google Shape;477;p5"/>
            <p:cNvSpPr/>
            <p:nvPr/>
          </p:nvSpPr>
          <p:spPr>
            <a:xfrm>
              <a:off x="3058" y="1894"/>
              <a:ext cx="5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i</a:t>
              </a:r>
              <a:endParaRPr sz="1800" u="none" strike="noStrike" cap="none">
                <a:solidFill>
                  <a:schemeClr val="lt1"/>
                </a:solidFill>
                <a:latin typeface="18 VAG Rounded Light   02390" pitchFamily="2" charset="0"/>
                <a:sym typeface="Arial"/>
              </a:endParaRPr>
            </a:p>
          </p:txBody>
        </p:sp>
        <p:sp>
          <p:nvSpPr>
            <p:cNvPr id="478" name="Google Shape;478;p5"/>
            <p:cNvSpPr/>
            <p:nvPr/>
          </p:nvSpPr>
          <p:spPr>
            <a:xfrm>
              <a:off x="3080" y="1894"/>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479" name="Google Shape;479;p5"/>
            <p:cNvSpPr/>
            <p:nvPr/>
          </p:nvSpPr>
          <p:spPr>
            <a:xfrm>
              <a:off x="3106" y="189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480" name="Google Shape;480;p5"/>
            <p:cNvSpPr/>
            <p:nvPr/>
          </p:nvSpPr>
          <p:spPr>
            <a:xfrm>
              <a:off x="3168" y="1894"/>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D</a:t>
              </a:r>
              <a:endParaRPr sz="1800" u="none" strike="noStrike" cap="none">
                <a:solidFill>
                  <a:schemeClr val="lt1"/>
                </a:solidFill>
                <a:latin typeface="18 VAG Rounded Light   02390" pitchFamily="2" charset="0"/>
                <a:sym typeface="Arial"/>
              </a:endParaRPr>
            </a:p>
          </p:txBody>
        </p:sp>
        <p:sp>
          <p:nvSpPr>
            <p:cNvPr id="481" name="Google Shape;481;p5"/>
            <p:cNvSpPr/>
            <p:nvPr/>
          </p:nvSpPr>
          <p:spPr>
            <a:xfrm>
              <a:off x="3220" y="189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482" name="Google Shape;482;p5"/>
            <p:cNvSpPr/>
            <p:nvPr/>
          </p:nvSpPr>
          <p:spPr>
            <a:xfrm>
              <a:off x="3265" y="1894"/>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483" name="Google Shape;483;p5"/>
            <p:cNvSpPr/>
            <p:nvPr/>
          </p:nvSpPr>
          <p:spPr>
            <a:xfrm>
              <a:off x="3293" y="1894"/>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484" name="Google Shape;484;p5"/>
            <p:cNvSpPr/>
            <p:nvPr/>
          </p:nvSpPr>
          <p:spPr>
            <a:xfrm>
              <a:off x="2962" y="2295"/>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485" name="Google Shape;485;p5"/>
            <p:cNvSpPr/>
            <p:nvPr/>
          </p:nvSpPr>
          <p:spPr>
            <a:xfrm>
              <a:off x="3006" y="2295"/>
              <a:ext cx="16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ead</a:t>
              </a:r>
              <a:endParaRPr sz="1800" u="none" strike="noStrike" cap="none">
                <a:solidFill>
                  <a:schemeClr val="lt1"/>
                </a:solidFill>
                <a:latin typeface="18 VAG Rounded Light   02390" pitchFamily="2" charset="0"/>
                <a:sym typeface="Arial"/>
              </a:endParaRPr>
            </a:p>
          </p:txBody>
        </p:sp>
        <p:sp>
          <p:nvSpPr>
            <p:cNvPr id="486" name="Google Shape;486;p5"/>
            <p:cNvSpPr/>
            <p:nvPr/>
          </p:nvSpPr>
          <p:spPr>
            <a:xfrm>
              <a:off x="3158" y="2295"/>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D</a:t>
              </a:r>
              <a:endParaRPr sz="1800" u="none" strike="noStrike" cap="none">
                <a:solidFill>
                  <a:schemeClr val="lt1"/>
                </a:solidFill>
                <a:latin typeface="18 VAG Rounded Light   02390" pitchFamily="2" charset="0"/>
                <a:sym typeface="Arial"/>
              </a:endParaRPr>
            </a:p>
          </p:txBody>
        </p:sp>
        <p:sp>
          <p:nvSpPr>
            <p:cNvPr id="487" name="Google Shape;487;p5"/>
            <p:cNvSpPr/>
            <p:nvPr/>
          </p:nvSpPr>
          <p:spPr>
            <a:xfrm>
              <a:off x="3208" y="2295"/>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488" name="Google Shape;488;p5"/>
            <p:cNvSpPr/>
            <p:nvPr/>
          </p:nvSpPr>
          <p:spPr>
            <a:xfrm>
              <a:off x="3255" y="2295"/>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489" name="Google Shape;489;p5"/>
            <p:cNvSpPr/>
            <p:nvPr/>
          </p:nvSpPr>
          <p:spPr>
            <a:xfrm>
              <a:off x="3281" y="2295"/>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DDD5CF"/>
                </a:buClr>
                <a:buSzPts val="1000"/>
                <a:buFont typeface="Arial"/>
                <a:buNone/>
              </a:pPr>
              <a:r>
                <a:rPr lang="en-US" sz="1000" u="none" strike="noStrike" cap="none">
                  <a:solidFill>
                    <a:srgbClr val="DDD5C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490" name="Google Shape;490;p5"/>
            <p:cNvSpPr/>
            <p:nvPr/>
          </p:nvSpPr>
          <p:spPr>
            <a:xfrm>
              <a:off x="5169" y="618"/>
              <a:ext cx="415" cy="449"/>
            </a:xfrm>
            <a:prstGeom prst="rect">
              <a:avLst/>
            </a:prstGeom>
            <a:solidFill>
              <a:srgbClr val="B9D2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1" name="Google Shape;491;p5"/>
            <p:cNvSpPr/>
            <p:nvPr/>
          </p:nvSpPr>
          <p:spPr>
            <a:xfrm>
              <a:off x="5161" y="610"/>
              <a:ext cx="431" cy="465"/>
            </a:xfrm>
            <a:custGeom>
              <a:avLst/>
              <a:gdLst/>
              <a:ahLst/>
              <a:cxnLst/>
              <a:rect l="l" t="t" r="r" b="b"/>
              <a:pathLst>
                <a:path w="431" h="465" extrusionOk="0">
                  <a:moveTo>
                    <a:pt x="423" y="457"/>
                  </a:moveTo>
                  <a:lnTo>
                    <a:pt x="423" y="449"/>
                  </a:lnTo>
                  <a:lnTo>
                    <a:pt x="16" y="449"/>
                  </a:lnTo>
                  <a:lnTo>
                    <a:pt x="16" y="16"/>
                  </a:lnTo>
                  <a:lnTo>
                    <a:pt x="415" y="16"/>
                  </a:lnTo>
                  <a:lnTo>
                    <a:pt x="415" y="457"/>
                  </a:lnTo>
                  <a:lnTo>
                    <a:pt x="423" y="457"/>
                  </a:lnTo>
                  <a:lnTo>
                    <a:pt x="423" y="449"/>
                  </a:lnTo>
                  <a:lnTo>
                    <a:pt x="423" y="457"/>
                  </a:lnTo>
                  <a:lnTo>
                    <a:pt x="431" y="457"/>
                  </a:lnTo>
                  <a:lnTo>
                    <a:pt x="431" y="0"/>
                  </a:lnTo>
                  <a:lnTo>
                    <a:pt x="0" y="0"/>
                  </a:lnTo>
                  <a:lnTo>
                    <a:pt x="0" y="465"/>
                  </a:lnTo>
                  <a:lnTo>
                    <a:pt x="431" y="465"/>
                  </a:lnTo>
                  <a:lnTo>
                    <a:pt x="431" y="457"/>
                  </a:lnTo>
                  <a:lnTo>
                    <a:pt x="423" y="457"/>
                  </a:lnTo>
                  <a:close/>
                </a:path>
              </a:pathLst>
            </a:custGeom>
            <a:solidFill>
              <a:srgbClr val="3C7EA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2" name="Google Shape;492;p5"/>
            <p:cNvSpPr/>
            <p:nvPr/>
          </p:nvSpPr>
          <p:spPr>
            <a:xfrm>
              <a:off x="5159" y="2279"/>
              <a:ext cx="435" cy="473"/>
            </a:xfrm>
            <a:prstGeom prst="rect">
              <a:avLst/>
            </a:prstGeom>
            <a:solidFill>
              <a:srgbClr val="B9D2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3" name="Google Shape;493;p5"/>
            <p:cNvSpPr/>
            <p:nvPr/>
          </p:nvSpPr>
          <p:spPr>
            <a:xfrm>
              <a:off x="5151" y="2271"/>
              <a:ext cx="451" cy="489"/>
            </a:xfrm>
            <a:custGeom>
              <a:avLst/>
              <a:gdLst/>
              <a:ahLst/>
              <a:cxnLst/>
              <a:rect l="l" t="t" r="r" b="b"/>
              <a:pathLst>
                <a:path w="451" h="489" extrusionOk="0">
                  <a:moveTo>
                    <a:pt x="443" y="481"/>
                  </a:moveTo>
                  <a:lnTo>
                    <a:pt x="443" y="473"/>
                  </a:lnTo>
                  <a:lnTo>
                    <a:pt x="16" y="473"/>
                  </a:lnTo>
                  <a:lnTo>
                    <a:pt x="16" y="16"/>
                  </a:lnTo>
                  <a:lnTo>
                    <a:pt x="435" y="16"/>
                  </a:lnTo>
                  <a:lnTo>
                    <a:pt x="435" y="481"/>
                  </a:lnTo>
                  <a:lnTo>
                    <a:pt x="443" y="481"/>
                  </a:lnTo>
                  <a:lnTo>
                    <a:pt x="443" y="473"/>
                  </a:lnTo>
                  <a:lnTo>
                    <a:pt x="443" y="481"/>
                  </a:lnTo>
                  <a:lnTo>
                    <a:pt x="451" y="481"/>
                  </a:lnTo>
                  <a:lnTo>
                    <a:pt x="451" y="0"/>
                  </a:lnTo>
                  <a:lnTo>
                    <a:pt x="0" y="0"/>
                  </a:lnTo>
                  <a:lnTo>
                    <a:pt x="0" y="489"/>
                  </a:lnTo>
                  <a:lnTo>
                    <a:pt x="451" y="489"/>
                  </a:lnTo>
                  <a:lnTo>
                    <a:pt x="451" y="481"/>
                  </a:lnTo>
                  <a:lnTo>
                    <a:pt x="443" y="481"/>
                  </a:lnTo>
                  <a:close/>
                </a:path>
              </a:pathLst>
            </a:custGeom>
            <a:solidFill>
              <a:srgbClr val="3C7EA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4" name="Google Shape;494;p5"/>
            <p:cNvSpPr/>
            <p:nvPr/>
          </p:nvSpPr>
          <p:spPr>
            <a:xfrm>
              <a:off x="4727" y="2495"/>
              <a:ext cx="432" cy="0"/>
            </a:xfrm>
            <a:custGeom>
              <a:avLst/>
              <a:gdLst/>
              <a:ahLst/>
              <a:cxnLst/>
              <a:rect l="l" t="t" r="r" b="b"/>
              <a:pathLst>
                <a:path w="432" h="120000" extrusionOk="0">
                  <a:moveTo>
                    <a:pt x="0" y="0"/>
                  </a:moveTo>
                  <a:lnTo>
                    <a:pt x="432" y="0"/>
                  </a:lnTo>
                  <a:lnTo>
                    <a:pt x="0"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495" name="Google Shape;495;p5"/>
            <p:cNvCxnSpPr/>
            <p:nvPr/>
          </p:nvCxnSpPr>
          <p:spPr>
            <a:xfrm>
              <a:off x="4727" y="2495"/>
              <a:ext cx="432" cy="0"/>
            </a:xfrm>
            <a:prstGeom prst="straightConnector1">
              <a:avLst/>
            </a:prstGeom>
            <a:noFill/>
            <a:ln>
              <a:noFill/>
            </a:ln>
          </p:spPr>
        </p:cxnSp>
        <p:sp>
          <p:nvSpPr>
            <p:cNvPr id="496" name="Google Shape;496;p5"/>
            <p:cNvSpPr/>
            <p:nvPr/>
          </p:nvSpPr>
          <p:spPr>
            <a:xfrm>
              <a:off x="4727" y="2491"/>
              <a:ext cx="384"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7" name="Google Shape;497;p5"/>
            <p:cNvSpPr/>
            <p:nvPr/>
          </p:nvSpPr>
          <p:spPr>
            <a:xfrm>
              <a:off x="4727" y="2491"/>
              <a:ext cx="384" cy="8"/>
            </a:xfrm>
            <a:custGeom>
              <a:avLst/>
              <a:gdLst/>
              <a:ahLst/>
              <a:cxnLst/>
              <a:rect l="l" t="t" r="r" b="b"/>
              <a:pathLst>
                <a:path w="384" h="8" extrusionOk="0">
                  <a:moveTo>
                    <a:pt x="0" y="8"/>
                  </a:moveTo>
                  <a:lnTo>
                    <a:pt x="384" y="8"/>
                  </a:lnTo>
                  <a:lnTo>
                    <a:pt x="384"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8" name="Google Shape;498;p5"/>
            <p:cNvSpPr/>
            <p:nvPr/>
          </p:nvSpPr>
          <p:spPr>
            <a:xfrm>
              <a:off x="5089" y="2465"/>
              <a:ext cx="70" cy="60"/>
            </a:xfrm>
            <a:custGeom>
              <a:avLst/>
              <a:gdLst/>
              <a:ahLst/>
              <a:cxnLst/>
              <a:rect l="l" t="t" r="r" b="b"/>
              <a:pathLst>
                <a:path w="70" h="60" extrusionOk="0">
                  <a:moveTo>
                    <a:pt x="0" y="60"/>
                  </a:moveTo>
                  <a:lnTo>
                    <a:pt x="12" y="30"/>
                  </a:lnTo>
                  <a:lnTo>
                    <a:pt x="0" y="0"/>
                  </a:lnTo>
                  <a:lnTo>
                    <a:pt x="70" y="30"/>
                  </a:lnTo>
                  <a:lnTo>
                    <a:pt x="0" y="6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499" name="Google Shape;499;p5"/>
            <p:cNvSpPr/>
            <p:nvPr/>
          </p:nvSpPr>
          <p:spPr>
            <a:xfrm>
              <a:off x="4727" y="835"/>
              <a:ext cx="432" cy="0"/>
            </a:xfrm>
            <a:custGeom>
              <a:avLst/>
              <a:gdLst/>
              <a:ahLst/>
              <a:cxnLst/>
              <a:rect l="l" t="t" r="r" b="b"/>
              <a:pathLst>
                <a:path w="432" h="120000" extrusionOk="0">
                  <a:moveTo>
                    <a:pt x="432" y="0"/>
                  </a:moveTo>
                  <a:lnTo>
                    <a:pt x="0" y="0"/>
                  </a:lnTo>
                  <a:lnTo>
                    <a:pt x="432"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cxnSp>
          <p:nvCxnSpPr>
            <p:cNvPr id="500" name="Google Shape;500;p5"/>
            <p:cNvCxnSpPr/>
            <p:nvPr/>
          </p:nvCxnSpPr>
          <p:spPr>
            <a:xfrm rot="10800000">
              <a:off x="4727" y="835"/>
              <a:ext cx="432" cy="0"/>
            </a:xfrm>
            <a:prstGeom prst="straightConnector1">
              <a:avLst/>
            </a:prstGeom>
            <a:noFill/>
            <a:ln>
              <a:noFill/>
            </a:ln>
          </p:spPr>
        </p:cxnSp>
        <p:sp>
          <p:nvSpPr>
            <p:cNvPr id="501" name="Google Shape;501;p5"/>
            <p:cNvSpPr/>
            <p:nvPr/>
          </p:nvSpPr>
          <p:spPr>
            <a:xfrm>
              <a:off x="4775" y="831"/>
              <a:ext cx="384" cy="8"/>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02" name="Google Shape;502;p5"/>
            <p:cNvSpPr/>
            <p:nvPr/>
          </p:nvSpPr>
          <p:spPr>
            <a:xfrm>
              <a:off x="4775" y="831"/>
              <a:ext cx="384" cy="8"/>
            </a:xfrm>
            <a:custGeom>
              <a:avLst/>
              <a:gdLst/>
              <a:ahLst/>
              <a:cxnLst/>
              <a:rect l="l" t="t" r="r" b="b"/>
              <a:pathLst>
                <a:path w="384" h="8" extrusionOk="0">
                  <a:moveTo>
                    <a:pt x="384" y="0"/>
                  </a:moveTo>
                  <a:lnTo>
                    <a:pt x="0" y="0"/>
                  </a:lnTo>
                  <a:lnTo>
                    <a:pt x="0" y="8"/>
                  </a:lnTo>
                  <a:lnTo>
                    <a:pt x="384" y="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03" name="Google Shape;503;p5"/>
            <p:cNvSpPr/>
            <p:nvPr/>
          </p:nvSpPr>
          <p:spPr>
            <a:xfrm>
              <a:off x="4727" y="805"/>
              <a:ext cx="70" cy="60"/>
            </a:xfrm>
            <a:custGeom>
              <a:avLst/>
              <a:gdLst/>
              <a:ahLst/>
              <a:cxnLst/>
              <a:rect l="l" t="t" r="r" b="b"/>
              <a:pathLst>
                <a:path w="70" h="60" extrusionOk="0">
                  <a:moveTo>
                    <a:pt x="70" y="0"/>
                  </a:moveTo>
                  <a:lnTo>
                    <a:pt x="58" y="30"/>
                  </a:lnTo>
                  <a:lnTo>
                    <a:pt x="70" y="60"/>
                  </a:lnTo>
                  <a:lnTo>
                    <a:pt x="0" y="30"/>
                  </a:lnTo>
                  <a:lnTo>
                    <a:pt x="70" y="0"/>
                  </a:lnTo>
                  <a:close/>
                </a:path>
              </a:pathLst>
            </a:cu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04" name="Google Shape;504;p5"/>
            <p:cNvSpPr/>
            <p:nvPr/>
          </p:nvSpPr>
          <p:spPr>
            <a:xfrm>
              <a:off x="5231" y="787"/>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I</a:t>
              </a:r>
              <a:endParaRPr sz="1800" u="none" strike="noStrike" cap="none">
                <a:solidFill>
                  <a:schemeClr val="lt1"/>
                </a:solidFill>
                <a:latin typeface="18 VAG Rounded Light   02390" pitchFamily="2" charset="0"/>
                <a:sym typeface="Arial"/>
              </a:endParaRPr>
            </a:p>
          </p:txBody>
        </p:sp>
        <p:sp>
          <p:nvSpPr>
            <p:cNvPr id="505" name="Google Shape;505;p5"/>
            <p:cNvSpPr/>
            <p:nvPr/>
          </p:nvSpPr>
          <p:spPr>
            <a:xfrm>
              <a:off x="5249" y="787"/>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n</a:t>
              </a:r>
              <a:endParaRPr sz="1800" u="none" strike="noStrike" cap="none">
                <a:solidFill>
                  <a:schemeClr val="lt1"/>
                </a:solidFill>
                <a:latin typeface="18 VAG Rounded Light   02390" pitchFamily="2" charset="0"/>
                <a:sym typeface="Arial"/>
              </a:endParaRPr>
            </a:p>
          </p:txBody>
        </p:sp>
        <p:sp>
          <p:nvSpPr>
            <p:cNvPr id="506" name="Google Shape;506;p5"/>
            <p:cNvSpPr/>
            <p:nvPr/>
          </p:nvSpPr>
          <p:spPr>
            <a:xfrm>
              <a:off x="5293" y="787"/>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put</a:t>
              </a:r>
              <a:endParaRPr sz="1800" u="none" strike="noStrike" cap="none">
                <a:solidFill>
                  <a:schemeClr val="lt1"/>
                </a:solidFill>
                <a:latin typeface="18 VAG Rounded Light   02390" pitchFamily="2" charset="0"/>
                <a:sym typeface="Arial"/>
              </a:endParaRPr>
            </a:p>
          </p:txBody>
        </p:sp>
        <p:sp>
          <p:nvSpPr>
            <p:cNvPr id="507" name="Google Shape;507;p5"/>
            <p:cNvSpPr/>
            <p:nvPr/>
          </p:nvSpPr>
          <p:spPr>
            <a:xfrm>
              <a:off x="5231" y="2447"/>
              <a:ext cx="14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Ou</a:t>
              </a:r>
              <a:endParaRPr sz="1800" u="none" strike="noStrike" cap="none">
                <a:solidFill>
                  <a:schemeClr val="lt1"/>
                </a:solidFill>
                <a:latin typeface="18 VAG Rounded Light   02390" pitchFamily="2" charset="0"/>
                <a:sym typeface="Arial"/>
              </a:endParaRPr>
            </a:p>
          </p:txBody>
        </p:sp>
        <p:sp>
          <p:nvSpPr>
            <p:cNvPr id="508" name="Google Shape;508;p5"/>
            <p:cNvSpPr/>
            <p:nvPr/>
          </p:nvSpPr>
          <p:spPr>
            <a:xfrm>
              <a:off x="5330" y="2447"/>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509" name="Google Shape;509;p5"/>
            <p:cNvSpPr/>
            <p:nvPr/>
          </p:nvSpPr>
          <p:spPr>
            <a:xfrm>
              <a:off x="5358" y="2447"/>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put</a:t>
              </a:r>
              <a:endParaRPr sz="1800" u="none" strike="noStrike" cap="none">
                <a:solidFill>
                  <a:schemeClr val="lt1"/>
                </a:solidFill>
                <a:latin typeface="18 VAG Rounded Light   02390" pitchFamily="2" charset="0"/>
                <a:sym typeface="Arial"/>
              </a:endParaRPr>
            </a:p>
          </p:txBody>
        </p:sp>
        <p:sp>
          <p:nvSpPr>
            <p:cNvPr id="510" name="Google Shape;510;p5"/>
            <p:cNvSpPr/>
            <p:nvPr/>
          </p:nvSpPr>
          <p:spPr>
            <a:xfrm>
              <a:off x="3657" y="1621"/>
              <a:ext cx="126" cy="26"/>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1" name="Google Shape;511;p5"/>
            <p:cNvSpPr/>
            <p:nvPr/>
          </p:nvSpPr>
          <p:spPr>
            <a:xfrm>
              <a:off x="3657" y="1621"/>
              <a:ext cx="126" cy="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2" name="Google Shape;512;p5"/>
            <p:cNvSpPr/>
            <p:nvPr/>
          </p:nvSpPr>
          <p:spPr>
            <a:xfrm>
              <a:off x="3795" y="1621"/>
              <a:ext cx="277" cy="26"/>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3" name="Google Shape;513;p5"/>
            <p:cNvSpPr/>
            <p:nvPr/>
          </p:nvSpPr>
          <p:spPr>
            <a:xfrm>
              <a:off x="3795" y="1621"/>
              <a:ext cx="277" cy="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4" name="Google Shape;514;p5"/>
            <p:cNvSpPr/>
            <p:nvPr/>
          </p:nvSpPr>
          <p:spPr>
            <a:xfrm>
              <a:off x="3783" y="1621"/>
              <a:ext cx="12" cy="26"/>
            </a:xfrm>
            <a:prstGeom prst="rect">
              <a:avLst/>
            </a:pr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5" name="Google Shape;515;p5"/>
            <p:cNvSpPr/>
            <p:nvPr/>
          </p:nvSpPr>
          <p:spPr>
            <a:xfrm>
              <a:off x="3783" y="1621"/>
              <a:ext cx="12" cy="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6" name="Google Shape;516;p5"/>
            <p:cNvSpPr/>
            <p:nvPr/>
          </p:nvSpPr>
          <p:spPr>
            <a:xfrm>
              <a:off x="4084" y="1621"/>
              <a:ext cx="6" cy="26"/>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7" name="Google Shape;517;p5"/>
            <p:cNvSpPr/>
            <p:nvPr/>
          </p:nvSpPr>
          <p:spPr>
            <a:xfrm>
              <a:off x="4084" y="1621"/>
              <a:ext cx="6" cy="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8" name="Google Shape;518;p5"/>
            <p:cNvSpPr/>
            <p:nvPr/>
          </p:nvSpPr>
          <p:spPr>
            <a:xfrm>
              <a:off x="4072" y="1621"/>
              <a:ext cx="12" cy="26"/>
            </a:xfrm>
            <a:prstGeom prst="rect">
              <a:avLst/>
            </a:pr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19" name="Google Shape;519;p5"/>
            <p:cNvSpPr/>
            <p:nvPr/>
          </p:nvSpPr>
          <p:spPr>
            <a:xfrm>
              <a:off x="4072" y="1621"/>
              <a:ext cx="12" cy="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0" name="Google Shape;520;p5"/>
            <p:cNvSpPr/>
            <p:nvPr/>
          </p:nvSpPr>
          <p:spPr>
            <a:xfrm>
              <a:off x="3657" y="1659"/>
              <a:ext cx="126" cy="34"/>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1" name="Google Shape;521;p5"/>
            <p:cNvSpPr/>
            <p:nvPr/>
          </p:nvSpPr>
          <p:spPr>
            <a:xfrm>
              <a:off x="3657" y="1659"/>
              <a:ext cx="126" cy="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2" name="Google Shape;522;p5"/>
            <p:cNvSpPr/>
            <p:nvPr/>
          </p:nvSpPr>
          <p:spPr>
            <a:xfrm>
              <a:off x="3657" y="1647"/>
              <a:ext cx="126" cy="46"/>
            </a:xfrm>
            <a:custGeom>
              <a:avLst/>
              <a:gdLst/>
              <a:ahLst/>
              <a:cxnLst/>
              <a:rect l="l" t="t" r="r" b="b"/>
              <a:pathLst>
                <a:path w="126" h="46" extrusionOk="0">
                  <a:moveTo>
                    <a:pt x="126" y="0"/>
                  </a:moveTo>
                  <a:lnTo>
                    <a:pt x="126" y="0"/>
                  </a:lnTo>
                  <a:lnTo>
                    <a:pt x="0" y="0"/>
                  </a:lnTo>
                  <a:lnTo>
                    <a:pt x="0" y="12"/>
                  </a:lnTo>
                  <a:lnTo>
                    <a:pt x="126" y="12"/>
                  </a:lnTo>
                  <a:lnTo>
                    <a:pt x="126" y="46"/>
                  </a:lnTo>
                  <a:lnTo>
                    <a:pt x="126" y="0"/>
                  </a:lnTo>
                  <a:close/>
                </a:path>
              </a:pathLst>
            </a:cu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3" name="Google Shape;523;p5"/>
            <p:cNvSpPr/>
            <p:nvPr/>
          </p:nvSpPr>
          <p:spPr>
            <a:xfrm>
              <a:off x="3657" y="1647"/>
              <a:ext cx="126" cy="46"/>
            </a:xfrm>
            <a:custGeom>
              <a:avLst/>
              <a:gdLst/>
              <a:ahLst/>
              <a:cxnLst/>
              <a:rect l="l" t="t" r="r" b="b"/>
              <a:pathLst>
                <a:path w="126" h="46" extrusionOk="0">
                  <a:moveTo>
                    <a:pt x="126" y="0"/>
                  </a:moveTo>
                  <a:lnTo>
                    <a:pt x="126" y="0"/>
                  </a:lnTo>
                  <a:lnTo>
                    <a:pt x="0" y="0"/>
                  </a:lnTo>
                  <a:lnTo>
                    <a:pt x="0" y="12"/>
                  </a:lnTo>
                  <a:lnTo>
                    <a:pt x="126" y="12"/>
                  </a:lnTo>
                  <a:lnTo>
                    <a:pt x="126" y="46"/>
                  </a:lnTo>
                  <a:lnTo>
                    <a:pt x="12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4" name="Google Shape;524;p5"/>
            <p:cNvSpPr/>
            <p:nvPr/>
          </p:nvSpPr>
          <p:spPr>
            <a:xfrm>
              <a:off x="3795" y="1659"/>
              <a:ext cx="277" cy="34"/>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5" name="Google Shape;525;p5"/>
            <p:cNvSpPr/>
            <p:nvPr/>
          </p:nvSpPr>
          <p:spPr>
            <a:xfrm>
              <a:off x="3795" y="1659"/>
              <a:ext cx="277" cy="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6" name="Google Shape;526;p5"/>
            <p:cNvSpPr/>
            <p:nvPr/>
          </p:nvSpPr>
          <p:spPr>
            <a:xfrm>
              <a:off x="3783" y="1647"/>
              <a:ext cx="289" cy="46"/>
            </a:xfrm>
            <a:custGeom>
              <a:avLst/>
              <a:gdLst/>
              <a:ahLst/>
              <a:cxnLst/>
              <a:rect l="l" t="t" r="r" b="b"/>
              <a:pathLst>
                <a:path w="289" h="46" extrusionOk="0">
                  <a:moveTo>
                    <a:pt x="289" y="0"/>
                  </a:moveTo>
                  <a:lnTo>
                    <a:pt x="289" y="0"/>
                  </a:lnTo>
                  <a:lnTo>
                    <a:pt x="12" y="0"/>
                  </a:lnTo>
                  <a:lnTo>
                    <a:pt x="0" y="0"/>
                  </a:lnTo>
                  <a:lnTo>
                    <a:pt x="0" y="46"/>
                  </a:lnTo>
                  <a:lnTo>
                    <a:pt x="12" y="46"/>
                  </a:lnTo>
                  <a:lnTo>
                    <a:pt x="12" y="12"/>
                  </a:lnTo>
                  <a:lnTo>
                    <a:pt x="289" y="12"/>
                  </a:lnTo>
                  <a:lnTo>
                    <a:pt x="289" y="46"/>
                  </a:lnTo>
                  <a:lnTo>
                    <a:pt x="289" y="0"/>
                  </a:lnTo>
                  <a:close/>
                </a:path>
              </a:pathLst>
            </a:cu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7" name="Google Shape;527;p5"/>
            <p:cNvSpPr/>
            <p:nvPr/>
          </p:nvSpPr>
          <p:spPr>
            <a:xfrm>
              <a:off x="3783" y="1647"/>
              <a:ext cx="289" cy="46"/>
            </a:xfrm>
            <a:custGeom>
              <a:avLst/>
              <a:gdLst/>
              <a:ahLst/>
              <a:cxnLst/>
              <a:rect l="l" t="t" r="r" b="b"/>
              <a:pathLst>
                <a:path w="289" h="46" extrusionOk="0">
                  <a:moveTo>
                    <a:pt x="289" y="0"/>
                  </a:moveTo>
                  <a:lnTo>
                    <a:pt x="289" y="0"/>
                  </a:lnTo>
                  <a:lnTo>
                    <a:pt x="12" y="0"/>
                  </a:lnTo>
                  <a:lnTo>
                    <a:pt x="0" y="0"/>
                  </a:lnTo>
                  <a:lnTo>
                    <a:pt x="0" y="46"/>
                  </a:lnTo>
                  <a:lnTo>
                    <a:pt x="12" y="46"/>
                  </a:lnTo>
                  <a:lnTo>
                    <a:pt x="12" y="12"/>
                  </a:lnTo>
                  <a:lnTo>
                    <a:pt x="289" y="12"/>
                  </a:lnTo>
                  <a:lnTo>
                    <a:pt x="289" y="46"/>
                  </a:lnTo>
                  <a:lnTo>
                    <a:pt x="289"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8" name="Google Shape;528;p5"/>
            <p:cNvSpPr/>
            <p:nvPr/>
          </p:nvSpPr>
          <p:spPr>
            <a:xfrm>
              <a:off x="4084" y="1659"/>
              <a:ext cx="6" cy="34"/>
            </a:xfrm>
            <a:prstGeom prst="rect">
              <a:avLst/>
            </a:prstGeom>
            <a:solidFill>
              <a:srgbClr val="DDD5C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29" name="Google Shape;529;p5"/>
            <p:cNvSpPr/>
            <p:nvPr/>
          </p:nvSpPr>
          <p:spPr>
            <a:xfrm>
              <a:off x="4084" y="1659"/>
              <a:ext cx="6" cy="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30" name="Google Shape;530;p5"/>
            <p:cNvSpPr/>
            <p:nvPr/>
          </p:nvSpPr>
          <p:spPr>
            <a:xfrm>
              <a:off x="4072" y="1647"/>
              <a:ext cx="18" cy="46"/>
            </a:xfrm>
            <a:custGeom>
              <a:avLst/>
              <a:gdLst/>
              <a:ahLst/>
              <a:cxnLst/>
              <a:rect l="l" t="t" r="r" b="b"/>
              <a:pathLst>
                <a:path w="18" h="46" extrusionOk="0">
                  <a:moveTo>
                    <a:pt x="18" y="0"/>
                  </a:moveTo>
                  <a:lnTo>
                    <a:pt x="12" y="0"/>
                  </a:lnTo>
                  <a:lnTo>
                    <a:pt x="0" y="0"/>
                  </a:lnTo>
                  <a:lnTo>
                    <a:pt x="0" y="46"/>
                  </a:lnTo>
                  <a:lnTo>
                    <a:pt x="12" y="46"/>
                  </a:lnTo>
                  <a:lnTo>
                    <a:pt x="12" y="12"/>
                  </a:lnTo>
                  <a:lnTo>
                    <a:pt x="18" y="12"/>
                  </a:lnTo>
                  <a:lnTo>
                    <a:pt x="18" y="0"/>
                  </a:lnTo>
                  <a:close/>
                </a:path>
              </a:pathLst>
            </a:custGeom>
            <a:solidFill>
              <a:srgbClr val="BDB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31" name="Google Shape;531;p5"/>
            <p:cNvSpPr/>
            <p:nvPr/>
          </p:nvSpPr>
          <p:spPr>
            <a:xfrm>
              <a:off x="4072" y="1647"/>
              <a:ext cx="18" cy="46"/>
            </a:xfrm>
            <a:custGeom>
              <a:avLst/>
              <a:gdLst/>
              <a:ahLst/>
              <a:cxnLst/>
              <a:rect l="l" t="t" r="r" b="b"/>
              <a:pathLst>
                <a:path w="18" h="46" extrusionOk="0">
                  <a:moveTo>
                    <a:pt x="18" y="0"/>
                  </a:moveTo>
                  <a:lnTo>
                    <a:pt x="12" y="0"/>
                  </a:lnTo>
                  <a:lnTo>
                    <a:pt x="0" y="0"/>
                  </a:lnTo>
                  <a:lnTo>
                    <a:pt x="0" y="46"/>
                  </a:lnTo>
                  <a:lnTo>
                    <a:pt x="12" y="46"/>
                  </a:lnTo>
                  <a:lnTo>
                    <a:pt x="12" y="12"/>
                  </a:lnTo>
                  <a:lnTo>
                    <a:pt x="18" y="12"/>
                  </a:lnTo>
                  <a:lnTo>
                    <a:pt x="1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32" name="Google Shape;532;p5"/>
            <p:cNvSpPr/>
            <p:nvPr/>
          </p:nvSpPr>
          <p:spPr>
            <a:xfrm>
              <a:off x="3801" y="1613"/>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rgbClr val="000000"/>
                  </a:solidFill>
                  <a:latin typeface="18 VAG Rounded Light   02390" pitchFamily="2" charset="0"/>
                  <a:sym typeface="Arial"/>
                </a:rPr>
                <a:t>B</a:t>
              </a:r>
              <a:endParaRPr sz="1800" u="none" strike="noStrike" cap="none" dirty="0">
                <a:solidFill>
                  <a:schemeClr val="lt1"/>
                </a:solidFill>
                <a:latin typeface="18 VAG Rounded Light   02390" pitchFamily="2" charset="0"/>
                <a:sym typeface="Arial"/>
              </a:endParaRPr>
            </a:p>
          </p:txBody>
        </p:sp>
        <p:sp>
          <p:nvSpPr>
            <p:cNvPr id="533" name="Google Shape;533;p5"/>
            <p:cNvSpPr/>
            <p:nvPr/>
          </p:nvSpPr>
          <p:spPr>
            <a:xfrm>
              <a:off x="3845" y="1613"/>
              <a:ext cx="7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y</a:t>
              </a:r>
              <a:endParaRPr sz="1800" u="none" strike="noStrike" cap="none">
                <a:solidFill>
                  <a:schemeClr val="lt1"/>
                </a:solidFill>
                <a:latin typeface="18 VAG Rounded Light   02390" pitchFamily="2" charset="0"/>
                <a:sym typeface="Arial"/>
              </a:endParaRPr>
            </a:p>
          </p:txBody>
        </p:sp>
        <p:sp>
          <p:nvSpPr>
            <p:cNvPr id="534" name="Google Shape;534;p5"/>
            <p:cNvSpPr/>
            <p:nvPr/>
          </p:nvSpPr>
          <p:spPr>
            <a:xfrm>
              <a:off x="3885" y="1613"/>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rgbClr val="000000"/>
                  </a:solidFill>
                  <a:latin typeface="18 VAG Rounded Light   02390" pitchFamily="2" charset="0"/>
                  <a:sym typeface="Arial"/>
                </a:rPr>
                <a:t>t</a:t>
              </a:r>
              <a:endParaRPr sz="1800" u="none" strike="noStrike" cap="none" dirty="0">
                <a:solidFill>
                  <a:schemeClr val="lt1"/>
                </a:solidFill>
                <a:latin typeface="18 VAG Rounded Light   02390" pitchFamily="2" charset="0"/>
                <a:sym typeface="Arial"/>
              </a:endParaRPr>
            </a:p>
          </p:txBody>
        </p:sp>
        <p:sp>
          <p:nvSpPr>
            <p:cNvPr id="535" name="Google Shape;535;p5"/>
            <p:cNvSpPr/>
            <p:nvPr/>
          </p:nvSpPr>
          <p:spPr>
            <a:xfrm>
              <a:off x="3911" y="1613"/>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000000"/>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536" name="Google Shape;536;p5"/>
            <p:cNvSpPr/>
            <p:nvPr/>
          </p:nvSpPr>
          <p:spPr>
            <a:xfrm>
              <a:off x="3954" y="1613"/>
              <a:ext cx="7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solidFill>
                    <a:srgbClr val="000000"/>
                  </a:solidFill>
                  <a:latin typeface="18 VAG Rounded Light   02390" pitchFamily="2" charset="0"/>
                  <a:sym typeface="Arial"/>
                </a:rPr>
                <a:t>s</a:t>
              </a:r>
              <a:endParaRPr sz="1800" u="none" strike="noStrike" cap="none" dirty="0">
                <a:solidFill>
                  <a:schemeClr val="lt1"/>
                </a:solidFill>
                <a:latin typeface="18 VAG Rounded Light   02390" pitchFamily="2" charset="0"/>
                <a:sym typeface="Arial"/>
              </a:endParaRPr>
            </a:p>
          </p:txBody>
        </p:sp>
        <p:sp>
          <p:nvSpPr>
            <p:cNvPr id="537" name="Google Shape;537;p5"/>
            <p:cNvSpPr/>
            <p:nvPr/>
          </p:nvSpPr>
          <p:spPr>
            <a:xfrm>
              <a:off x="2966" y="2038"/>
              <a:ext cx="8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a:t>
              </a:r>
              <a:endParaRPr sz="1800" u="none" strike="noStrike" cap="none">
                <a:solidFill>
                  <a:schemeClr val="lt1"/>
                </a:solidFill>
                <a:latin typeface="18 VAG Rounded Light   02390" pitchFamily="2" charset="0"/>
                <a:sym typeface="Arial"/>
              </a:endParaRPr>
            </a:p>
          </p:txBody>
        </p:sp>
        <p:sp>
          <p:nvSpPr>
            <p:cNvPr id="538" name="Google Shape;538;p5"/>
            <p:cNvSpPr/>
            <p:nvPr/>
          </p:nvSpPr>
          <p:spPr>
            <a:xfrm>
              <a:off x="3030" y="2038"/>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S</a:t>
              </a:r>
              <a:endParaRPr sz="1800" u="none" strike="noStrike" cap="none">
                <a:solidFill>
                  <a:schemeClr val="lt1"/>
                </a:solidFill>
                <a:latin typeface="18 VAG Rounded Light   02390" pitchFamily="2" charset="0"/>
                <a:sym typeface="Arial"/>
              </a:endParaRPr>
            </a:p>
          </p:txBody>
        </p:sp>
        <p:sp>
          <p:nvSpPr>
            <p:cNvPr id="539" name="Google Shape;539;p5"/>
            <p:cNvSpPr/>
            <p:nvPr/>
          </p:nvSpPr>
          <p:spPr>
            <a:xfrm>
              <a:off x="3070" y="2038"/>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540" name="Google Shape;540;p5"/>
            <p:cNvSpPr/>
            <p:nvPr/>
          </p:nvSpPr>
          <p:spPr>
            <a:xfrm>
              <a:off x="3098" y="203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o</a:t>
              </a:r>
              <a:endParaRPr sz="1800" u="none" strike="noStrike" cap="none">
                <a:solidFill>
                  <a:schemeClr val="lt1"/>
                </a:solidFill>
                <a:latin typeface="18 VAG Rounded Light   02390" pitchFamily="2" charset="0"/>
                <a:sym typeface="Arial"/>
              </a:endParaRPr>
            </a:p>
          </p:txBody>
        </p:sp>
        <p:sp>
          <p:nvSpPr>
            <p:cNvPr id="541" name="Google Shape;541;p5"/>
            <p:cNvSpPr/>
            <p:nvPr/>
          </p:nvSpPr>
          <p:spPr>
            <a:xfrm>
              <a:off x="3140" y="2038"/>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542" name="Google Shape;542;p5"/>
            <p:cNvSpPr/>
            <p:nvPr/>
          </p:nvSpPr>
          <p:spPr>
            <a:xfrm>
              <a:off x="3168" y="203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e</a:t>
              </a:r>
              <a:endParaRPr sz="1800" u="none" strike="noStrike" cap="none">
                <a:solidFill>
                  <a:schemeClr val="lt1"/>
                </a:solidFill>
                <a:latin typeface="18 VAG Rounded Light   02390" pitchFamily="2" charset="0"/>
                <a:sym typeface="Arial"/>
              </a:endParaRPr>
            </a:p>
          </p:txBody>
        </p:sp>
        <p:sp>
          <p:nvSpPr>
            <p:cNvPr id="543" name="Google Shape;543;p5"/>
            <p:cNvSpPr/>
            <p:nvPr/>
          </p:nvSpPr>
          <p:spPr>
            <a:xfrm>
              <a:off x="3231" y="2038"/>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544" name="Google Shape;544;p5"/>
            <p:cNvSpPr/>
            <p:nvPr/>
          </p:nvSpPr>
          <p:spPr>
            <a:xfrm>
              <a:off x="3257" y="203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o</a:t>
              </a:r>
              <a:endParaRPr sz="1800" u="none" strike="noStrike" cap="none">
                <a:solidFill>
                  <a:schemeClr val="lt1"/>
                </a:solidFill>
                <a:latin typeface="18 VAG Rounded Light   02390" pitchFamily="2" charset="0"/>
                <a:sym typeface="Arial"/>
              </a:endParaRPr>
            </a:p>
          </p:txBody>
        </p:sp>
        <p:sp>
          <p:nvSpPr>
            <p:cNvPr id="545" name="Google Shape;545;p5"/>
            <p:cNvSpPr/>
            <p:nvPr/>
          </p:nvSpPr>
          <p:spPr>
            <a:xfrm>
              <a:off x="2966" y="2135"/>
              <a:ext cx="2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Memo</a:t>
              </a:r>
              <a:endParaRPr sz="1800" u="none" strike="noStrike" cap="none">
                <a:solidFill>
                  <a:schemeClr val="lt1"/>
                </a:solidFill>
                <a:latin typeface="18 VAG Rounded Light   02390" pitchFamily="2" charset="0"/>
                <a:sym typeface="Arial"/>
              </a:endParaRPr>
            </a:p>
          </p:txBody>
        </p:sp>
        <p:sp>
          <p:nvSpPr>
            <p:cNvPr id="546" name="Google Shape;546;p5"/>
            <p:cNvSpPr/>
            <p:nvPr/>
          </p:nvSpPr>
          <p:spPr>
            <a:xfrm>
              <a:off x="3182" y="2135"/>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547" name="Google Shape;547;p5"/>
            <p:cNvSpPr/>
            <p:nvPr/>
          </p:nvSpPr>
          <p:spPr>
            <a:xfrm>
              <a:off x="3212" y="2135"/>
              <a:ext cx="7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CB515"/>
                </a:buClr>
                <a:buSzPts val="1000"/>
                <a:buFont typeface="Arial"/>
                <a:buNone/>
              </a:pPr>
              <a:r>
                <a:rPr lang="en-US" sz="1000" u="none" strike="noStrike" cap="none">
                  <a:solidFill>
                    <a:srgbClr val="FCB515"/>
                  </a:solidFill>
                  <a:latin typeface="18 VAG Rounded Light   02390" pitchFamily="2" charset="0"/>
                  <a:sym typeface="Arial"/>
                </a:rPr>
                <a:t>y</a:t>
              </a:r>
              <a:endParaRPr sz="1800" u="none" strike="noStrike" cap="none">
                <a:solidFill>
                  <a:schemeClr val="lt1"/>
                </a:solidFill>
                <a:latin typeface="18 VAG Rounded Light   02390" pitchFamily="2" charset="0"/>
                <a:sym typeface="Arial"/>
              </a:endParaRPr>
            </a:p>
          </p:txBody>
        </p:sp>
        <p:sp>
          <p:nvSpPr>
            <p:cNvPr id="548" name="Google Shape;548;p5"/>
            <p:cNvSpPr/>
            <p:nvPr/>
          </p:nvSpPr>
          <p:spPr>
            <a:xfrm>
              <a:off x="2970" y="2457"/>
              <a:ext cx="46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200"/>
                </a:buClr>
                <a:buSzPts val="1000"/>
                <a:buFont typeface="Arial"/>
                <a:buNone/>
              </a:pPr>
              <a:r>
                <a:rPr lang="en-US" sz="1000" u="none" strike="noStrike" cap="none" dirty="0">
                  <a:solidFill>
                    <a:srgbClr val="FFF200"/>
                  </a:solidFill>
                  <a:latin typeface="18 VAG Rounded Light   02390" pitchFamily="2" charset="0"/>
                  <a:sym typeface="Arial"/>
                </a:rPr>
                <a:t>= Load from</a:t>
              </a:r>
              <a:endParaRPr sz="1800" u="none" strike="noStrike" cap="none" dirty="0">
                <a:solidFill>
                  <a:schemeClr val="lt1"/>
                </a:solidFill>
                <a:latin typeface="18 VAG Rounded Light   02390" pitchFamily="2" charset="0"/>
                <a:sym typeface="Arial"/>
              </a:endParaRPr>
            </a:p>
          </p:txBody>
        </p:sp>
        <p:sp>
          <p:nvSpPr>
            <p:cNvPr id="551" name="Google Shape;551;p5"/>
            <p:cNvSpPr/>
            <p:nvPr/>
          </p:nvSpPr>
          <p:spPr>
            <a:xfrm>
              <a:off x="2970" y="2536"/>
              <a:ext cx="2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200"/>
                </a:buClr>
                <a:buSzPts val="1000"/>
                <a:buFont typeface="Arial"/>
                <a:buNone/>
              </a:pPr>
              <a:r>
                <a:rPr lang="en-US" sz="1000" u="none" strike="noStrike" cap="none" dirty="0">
                  <a:solidFill>
                    <a:srgbClr val="FFF200"/>
                  </a:solidFill>
                  <a:latin typeface="18 VAG Rounded Light   02390" pitchFamily="2" charset="0"/>
                  <a:sym typeface="Arial"/>
                </a:rPr>
                <a:t>Memo</a:t>
              </a:r>
              <a:endParaRPr sz="1800" u="none" strike="noStrike" cap="none" dirty="0">
                <a:solidFill>
                  <a:schemeClr val="lt1"/>
                </a:solidFill>
                <a:latin typeface="18 VAG Rounded Light   02390" pitchFamily="2" charset="0"/>
                <a:sym typeface="Arial"/>
              </a:endParaRPr>
            </a:p>
          </p:txBody>
        </p:sp>
        <p:sp>
          <p:nvSpPr>
            <p:cNvPr id="552" name="Google Shape;552;p5"/>
            <p:cNvSpPr/>
            <p:nvPr/>
          </p:nvSpPr>
          <p:spPr>
            <a:xfrm>
              <a:off x="3186" y="2536"/>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200"/>
                </a:buClr>
                <a:buSzPts val="1000"/>
                <a:buFont typeface="Arial"/>
                <a:buNone/>
              </a:pPr>
              <a:r>
                <a:rPr lang="en-US" sz="1000" u="none" strike="noStrike" cap="none" dirty="0">
                  <a:solidFill>
                    <a:srgbClr val="FFF200"/>
                  </a:solidFill>
                  <a:latin typeface="18 VAG Rounded Light   02390" pitchFamily="2" charset="0"/>
                  <a:sym typeface="Arial"/>
                </a:rPr>
                <a:t>r</a:t>
              </a:r>
              <a:endParaRPr sz="1800" u="none" strike="noStrike" cap="none" dirty="0">
                <a:solidFill>
                  <a:schemeClr val="lt1"/>
                </a:solidFill>
                <a:latin typeface="18 VAG Rounded Light   02390" pitchFamily="2" charset="0"/>
                <a:sym typeface="Arial"/>
              </a:endParaRPr>
            </a:p>
          </p:txBody>
        </p:sp>
        <p:sp>
          <p:nvSpPr>
            <p:cNvPr id="553" name="Google Shape;553;p5"/>
            <p:cNvSpPr/>
            <p:nvPr/>
          </p:nvSpPr>
          <p:spPr>
            <a:xfrm>
              <a:off x="3216" y="2536"/>
              <a:ext cx="7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200"/>
                </a:buClr>
                <a:buSzPts val="1000"/>
                <a:buFont typeface="Arial"/>
                <a:buNone/>
              </a:pPr>
              <a:r>
                <a:rPr lang="en-US" sz="1000" u="none" strike="noStrike" cap="none">
                  <a:solidFill>
                    <a:srgbClr val="FFF200"/>
                  </a:solidFill>
                  <a:latin typeface="18 VAG Rounded Light   02390" pitchFamily="2" charset="0"/>
                  <a:sym typeface="Arial"/>
                </a:rPr>
                <a:t>y</a:t>
              </a:r>
              <a:endParaRPr sz="1800" u="none" strike="noStrike" cap="none">
                <a:solidFill>
                  <a:schemeClr val="lt1"/>
                </a:solidFill>
                <a:latin typeface="18 VAG Rounded Light   02390" pitchFamily="2" charset="0"/>
                <a:sym typeface="Arial"/>
              </a:endParaRPr>
            </a:p>
          </p:txBody>
        </p:sp>
        <p:sp>
          <p:nvSpPr>
            <p:cNvPr id="554" name="Google Shape;554;p5"/>
            <p:cNvSpPr/>
            <p:nvPr/>
          </p:nvSpPr>
          <p:spPr>
            <a:xfrm>
              <a:off x="3499" y="1067"/>
              <a:ext cx="1156" cy="361"/>
            </a:xfrm>
            <a:prstGeom prst="rect">
              <a:avLst/>
            </a:prstGeom>
            <a:solidFill>
              <a:srgbClr val="00A5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55" name="Google Shape;555;p5"/>
            <p:cNvSpPr/>
            <p:nvPr/>
          </p:nvSpPr>
          <p:spPr>
            <a:xfrm>
              <a:off x="3491" y="1059"/>
              <a:ext cx="1172" cy="377"/>
            </a:xfrm>
            <a:custGeom>
              <a:avLst/>
              <a:gdLst/>
              <a:ahLst/>
              <a:cxnLst/>
              <a:rect l="l" t="t" r="r" b="b"/>
              <a:pathLst>
                <a:path w="1172" h="377" extrusionOk="0">
                  <a:moveTo>
                    <a:pt x="1164" y="369"/>
                  </a:moveTo>
                  <a:lnTo>
                    <a:pt x="1164" y="361"/>
                  </a:lnTo>
                  <a:lnTo>
                    <a:pt x="16" y="361"/>
                  </a:lnTo>
                  <a:lnTo>
                    <a:pt x="16" y="16"/>
                  </a:lnTo>
                  <a:lnTo>
                    <a:pt x="1156" y="16"/>
                  </a:lnTo>
                  <a:lnTo>
                    <a:pt x="1156" y="369"/>
                  </a:lnTo>
                  <a:lnTo>
                    <a:pt x="1164" y="369"/>
                  </a:lnTo>
                  <a:lnTo>
                    <a:pt x="1164" y="361"/>
                  </a:lnTo>
                  <a:lnTo>
                    <a:pt x="1164" y="369"/>
                  </a:lnTo>
                  <a:lnTo>
                    <a:pt x="1172" y="369"/>
                  </a:lnTo>
                  <a:lnTo>
                    <a:pt x="1172" y="0"/>
                  </a:lnTo>
                  <a:lnTo>
                    <a:pt x="0" y="0"/>
                  </a:lnTo>
                  <a:lnTo>
                    <a:pt x="0" y="377"/>
                  </a:lnTo>
                  <a:lnTo>
                    <a:pt x="1172" y="377"/>
                  </a:lnTo>
                  <a:lnTo>
                    <a:pt x="1172" y="369"/>
                  </a:lnTo>
                  <a:lnTo>
                    <a:pt x="1164" y="3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56" name="Google Shape;556;p5"/>
            <p:cNvSpPr/>
            <p:nvPr/>
          </p:nvSpPr>
          <p:spPr>
            <a:xfrm>
              <a:off x="3551" y="1108"/>
              <a:ext cx="8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P</a:t>
              </a:r>
              <a:endParaRPr sz="1800" u="none" strike="noStrike" cap="none">
                <a:solidFill>
                  <a:schemeClr val="lt1"/>
                </a:solidFill>
                <a:latin typeface="18 VAG Rounded Light   02390" pitchFamily="2" charset="0"/>
                <a:sym typeface="Arial"/>
              </a:endParaRPr>
            </a:p>
          </p:txBody>
        </p:sp>
        <p:sp>
          <p:nvSpPr>
            <p:cNvPr id="557" name="Google Shape;557;p5"/>
            <p:cNvSpPr/>
            <p:nvPr/>
          </p:nvSpPr>
          <p:spPr>
            <a:xfrm>
              <a:off x="3595" y="1108"/>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558" name="Google Shape;558;p5"/>
            <p:cNvSpPr/>
            <p:nvPr/>
          </p:nvSpPr>
          <p:spPr>
            <a:xfrm>
              <a:off x="3623" y="110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o</a:t>
              </a:r>
              <a:endParaRPr sz="1800" u="none" strike="noStrike" cap="none">
                <a:solidFill>
                  <a:schemeClr val="lt1"/>
                </a:solidFill>
                <a:latin typeface="18 VAG Rounded Light   02390" pitchFamily="2" charset="0"/>
                <a:sym typeface="Arial"/>
              </a:endParaRPr>
            </a:p>
          </p:txBody>
        </p:sp>
        <p:sp>
          <p:nvSpPr>
            <p:cNvPr id="559" name="Google Shape;559;p5"/>
            <p:cNvSpPr/>
            <p:nvPr/>
          </p:nvSpPr>
          <p:spPr>
            <a:xfrm>
              <a:off x="3665" y="1108"/>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g</a:t>
              </a:r>
              <a:endParaRPr sz="1800" u="none" strike="noStrike" cap="none">
                <a:solidFill>
                  <a:schemeClr val="lt1"/>
                </a:solidFill>
                <a:latin typeface="18 VAG Rounded Light   02390" pitchFamily="2" charset="0"/>
                <a:sym typeface="Arial"/>
              </a:endParaRPr>
            </a:p>
          </p:txBody>
        </p:sp>
        <p:sp>
          <p:nvSpPr>
            <p:cNvPr id="560" name="Google Shape;560;p5"/>
            <p:cNvSpPr/>
            <p:nvPr/>
          </p:nvSpPr>
          <p:spPr>
            <a:xfrm>
              <a:off x="3709" y="1108"/>
              <a:ext cx="63"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r</a:t>
              </a:r>
              <a:endParaRPr sz="1800" u="none" strike="noStrike" cap="none">
                <a:solidFill>
                  <a:schemeClr val="lt1"/>
                </a:solidFill>
                <a:latin typeface="18 VAG Rounded Light   02390" pitchFamily="2" charset="0"/>
                <a:sym typeface="Arial"/>
              </a:endParaRPr>
            </a:p>
          </p:txBody>
        </p:sp>
        <p:sp>
          <p:nvSpPr>
            <p:cNvPr id="561" name="Google Shape;561;p5"/>
            <p:cNvSpPr/>
            <p:nvPr/>
          </p:nvSpPr>
          <p:spPr>
            <a:xfrm>
              <a:off x="3737" y="1108"/>
              <a:ext cx="147"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am</a:t>
              </a:r>
              <a:endParaRPr sz="1800" u="none" strike="noStrike" cap="none">
                <a:solidFill>
                  <a:schemeClr val="lt1"/>
                </a:solidFill>
                <a:latin typeface="18 VAG Rounded Light   02390" pitchFamily="2" charset="0"/>
                <a:sym typeface="Arial"/>
              </a:endParaRPr>
            </a:p>
          </p:txBody>
        </p:sp>
        <p:sp>
          <p:nvSpPr>
            <p:cNvPr id="562" name="Google Shape;562;p5"/>
            <p:cNvSpPr/>
            <p:nvPr/>
          </p:nvSpPr>
          <p:spPr>
            <a:xfrm>
              <a:off x="3507" y="1932"/>
              <a:ext cx="1154" cy="361"/>
            </a:xfrm>
            <a:prstGeom prst="rect">
              <a:avLst/>
            </a:prstGeom>
            <a:solidFill>
              <a:srgbClr val="00A5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63" name="Google Shape;563;p5"/>
            <p:cNvSpPr/>
            <p:nvPr/>
          </p:nvSpPr>
          <p:spPr>
            <a:xfrm>
              <a:off x="3493" y="1926"/>
              <a:ext cx="1170" cy="377"/>
            </a:xfrm>
            <a:custGeom>
              <a:avLst/>
              <a:gdLst/>
              <a:ahLst/>
              <a:cxnLst/>
              <a:rect l="l" t="t" r="r" b="b"/>
              <a:pathLst>
                <a:path w="1170" h="377" extrusionOk="0">
                  <a:moveTo>
                    <a:pt x="1162" y="369"/>
                  </a:moveTo>
                  <a:lnTo>
                    <a:pt x="1162" y="361"/>
                  </a:lnTo>
                  <a:lnTo>
                    <a:pt x="16" y="361"/>
                  </a:lnTo>
                  <a:lnTo>
                    <a:pt x="16" y="16"/>
                  </a:lnTo>
                  <a:lnTo>
                    <a:pt x="1154" y="16"/>
                  </a:lnTo>
                  <a:lnTo>
                    <a:pt x="1154" y="369"/>
                  </a:lnTo>
                  <a:lnTo>
                    <a:pt x="1162" y="369"/>
                  </a:lnTo>
                  <a:lnTo>
                    <a:pt x="1162" y="361"/>
                  </a:lnTo>
                  <a:lnTo>
                    <a:pt x="1162" y="369"/>
                  </a:lnTo>
                  <a:lnTo>
                    <a:pt x="1170" y="369"/>
                  </a:lnTo>
                  <a:lnTo>
                    <a:pt x="1170" y="0"/>
                  </a:lnTo>
                  <a:lnTo>
                    <a:pt x="0" y="0"/>
                  </a:lnTo>
                  <a:lnTo>
                    <a:pt x="0" y="377"/>
                  </a:lnTo>
                  <a:lnTo>
                    <a:pt x="1170" y="377"/>
                  </a:lnTo>
                  <a:lnTo>
                    <a:pt x="1170" y="369"/>
                  </a:lnTo>
                  <a:lnTo>
                    <a:pt x="1162" y="3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875">
                <a:solidFill>
                  <a:schemeClr val="accent1"/>
                </a:solidFill>
                <a:latin typeface="18 VAG Rounded Light   02390" pitchFamily="2" charset="0"/>
                <a:ea typeface="Helvetica Neue"/>
                <a:cs typeface="Helvetica Neue"/>
                <a:sym typeface="Helvetica Neue"/>
              </a:endParaRPr>
            </a:p>
          </p:txBody>
        </p:sp>
        <p:sp>
          <p:nvSpPr>
            <p:cNvPr id="564" name="Google Shape;564;p5"/>
            <p:cNvSpPr/>
            <p:nvPr/>
          </p:nvSpPr>
          <p:spPr>
            <a:xfrm>
              <a:off x="3541" y="1982"/>
              <a:ext cx="95"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D</a:t>
              </a:r>
              <a:endParaRPr sz="1800" u="none" strike="noStrike" cap="none">
                <a:solidFill>
                  <a:schemeClr val="lt1"/>
                </a:solidFill>
                <a:latin typeface="18 VAG Rounded Light   02390" pitchFamily="2" charset="0"/>
                <a:sym typeface="Arial"/>
              </a:endParaRPr>
            </a:p>
          </p:txBody>
        </p:sp>
        <p:sp>
          <p:nvSpPr>
            <p:cNvPr id="565" name="Google Shape;565;p5"/>
            <p:cNvSpPr/>
            <p:nvPr/>
          </p:nvSpPr>
          <p:spPr>
            <a:xfrm>
              <a:off x="3593" y="1982"/>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sp>
          <p:nvSpPr>
            <p:cNvPr id="566" name="Google Shape;566;p5"/>
            <p:cNvSpPr/>
            <p:nvPr/>
          </p:nvSpPr>
          <p:spPr>
            <a:xfrm>
              <a:off x="3637" y="1982"/>
              <a:ext cx="59"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t</a:t>
              </a:r>
              <a:endParaRPr sz="1800" u="none" strike="noStrike" cap="none">
                <a:solidFill>
                  <a:schemeClr val="lt1"/>
                </a:solidFill>
                <a:latin typeface="18 VAG Rounded Light   02390" pitchFamily="2" charset="0"/>
                <a:sym typeface="Arial"/>
              </a:endParaRPr>
            </a:p>
          </p:txBody>
        </p:sp>
        <p:sp>
          <p:nvSpPr>
            <p:cNvPr id="567" name="Google Shape;567;p5"/>
            <p:cNvSpPr/>
            <p:nvPr/>
          </p:nvSpPr>
          <p:spPr>
            <a:xfrm>
              <a:off x="3665" y="1982"/>
              <a:ext cx="81" cy="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000"/>
                <a:buFont typeface="Arial"/>
                <a:buNone/>
              </a:pPr>
              <a:r>
                <a:rPr lang="en-US" sz="1000" u="none" strike="noStrike" cap="none">
                  <a:solidFill>
                    <a:srgbClr val="FFFFFF"/>
                  </a:solidFill>
                  <a:latin typeface="18 VAG Rounded Light   02390" pitchFamily="2" charset="0"/>
                  <a:sym typeface="Arial"/>
                </a:rPr>
                <a:t>a</a:t>
              </a:r>
              <a:endParaRPr sz="1800" u="none" strike="noStrike" cap="none">
                <a:solidFill>
                  <a:schemeClr val="lt1"/>
                </a:solidFill>
                <a:latin typeface="18 VAG Rounded Light   02390" pitchFamily="2" charset="0"/>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
          <p:cNvSpPr txBox="1">
            <a:spLocks noGrp="1"/>
          </p:cNvSpPr>
          <p:nvPr>
            <p:ph type="body" idx="1"/>
          </p:nvPr>
        </p:nvSpPr>
        <p:spPr>
          <a:xfrm>
            <a:off x="2286000" y="819151"/>
            <a:ext cx="6553200" cy="3657599"/>
          </a:xfrm>
          <a:prstGeom prst="rect">
            <a:avLst/>
          </a:prstGeom>
          <a:noFill/>
          <a:ln>
            <a:noFill/>
          </a:ln>
        </p:spPr>
        <p:txBody>
          <a:bodyPr spcFirstLastPara="1" wrap="square" lIns="130600" tIns="65300" rIns="130600" bIns="65300" anchor="t" anchorCtr="0">
            <a:normAutofit fontScale="85000" lnSpcReduction="10000"/>
          </a:bodyPr>
          <a:lstStyle/>
          <a:p>
            <a:pPr marL="367091" lvl="0" indent="-306146" algn="l" rtl="0">
              <a:spcBef>
                <a:spcPts val="0"/>
              </a:spcBef>
              <a:spcAft>
                <a:spcPts val="0"/>
              </a:spcAft>
              <a:buSzPct val="95000"/>
              <a:buChar char="▪"/>
            </a:pPr>
            <a:r>
              <a:rPr lang="en-US" dirty="0"/>
              <a:t>Data typically smaller than 32 bits, but rarely smaller than 8 bits (e.g., char type)–works fine if everything is </a:t>
            </a:r>
            <a:br>
              <a:rPr lang="en-US" dirty="0"/>
            </a:br>
            <a:r>
              <a:rPr lang="en-US" dirty="0"/>
              <a:t>a multiple of 8 bits</a:t>
            </a:r>
            <a:endParaRPr dirty="0"/>
          </a:p>
          <a:p>
            <a:pPr marL="367091" lvl="0" indent="-306146" algn="l" rtl="0">
              <a:spcBef>
                <a:spcPts val="625"/>
              </a:spcBef>
              <a:spcAft>
                <a:spcPts val="0"/>
              </a:spcAft>
              <a:buSzPct val="95000"/>
              <a:buChar char="▪"/>
            </a:pPr>
            <a:r>
              <a:rPr lang="en-US" dirty="0"/>
              <a:t>8 bit chunk is called a </a:t>
            </a:r>
            <a:r>
              <a:rPr lang="en-US" i="1" dirty="0">
                <a:solidFill>
                  <a:srgbClr val="FFFF00"/>
                </a:solidFill>
              </a:rPr>
              <a:t>byte </a:t>
            </a:r>
            <a:r>
              <a:rPr lang="en-US" dirty="0">
                <a:solidFill>
                  <a:srgbClr val="FFFF00"/>
                </a:solidFill>
              </a:rPr>
              <a:t>(1 word = 4 bytes)</a:t>
            </a:r>
            <a:endParaRPr dirty="0"/>
          </a:p>
          <a:p>
            <a:pPr marL="367091" lvl="0" indent="-306146" algn="l" rtl="0">
              <a:spcBef>
                <a:spcPts val="625"/>
              </a:spcBef>
              <a:spcAft>
                <a:spcPts val="0"/>
              </a:spcAft>
              <a:buSzPct val="95000"/>
              <a:buChar char="▪"/>
            </a:pPr>
            <a:r>
              <a:rPr lang="en-US" dirty="0"/>
              <a:t>Memory addresses are </a:t>
            </a:r>
            <a:endParaRPr dirty="0"/>
          </a:p>
          <a:p>
            <a:pPr marL="60945" lvl="0" indent="0" algn="l" rtl="0">
              <a:spcBef>
                <a:spcPts val="625"/>
              </a:spcBef>
              <a:spcAft>
                <a:spcPts val="0"/>
              </a:spcAft>
              <a:buSzPct val="95000"/>
              <a:buNone/>
            </a:pPr>
            <a:r>
              <a:rPr lang="en-US" dirty="0"/>
              <a:t>     really in</a:t>
            </a:r>
            <a:r>
              <a:rPr lang="en-US" dirty="0">
                <a:solidFill>
                  <a:srgbClr val="FFFF00"/>
                </a:solidFill>
              </a:rPr>
              <a:t> </a:t>
            </a:r>
            <a:r>
              <a:rPr lang="en-US" i="1" dirty="0">
                <a:solidFill>
                  <a:srgbClr val="FFFF00"/>
                </a:solidFill>
              </a:rPr>
              <a:t>bytes</a:t>
            </a:r>
            <a:r>
              <a:rPr lang="en-US" dirty="0"/>
              <a:t>, not words</a:t>
            </a:r>
            <a:endParaRPr dirty="0"/>
          </a:p>
          <a:p>
            <a:pPr marL="367091" lvl="0" indent="-306146" algn="l" rtl="0">
              <a:spcBef>
                <a:spcPts val="625"/>
              </a:spcBef>
              <a:spcAft>
                <a:spcPts val="0"/>
              </a:spcAft>
              <a:buSzPct val="95000"/>
              <a:buChar char="▪"/>
            </a:pPr>
            <a:r>
              <a:rPr lang="en-US" dirty="0"/>
              <a:t>Word addresses are </a:t>
            </a:r>
            <a:br>
              <a:rPr lang="en-US" dirty="0"/>
            </a:br>
            <a:r>
              <a:rPr lang="en-US" dirty="0"/>
              <a:t>4 bytes apart </a:t>
            </a:r>
            <a:endParaRPr dirty="0"/>
          </a:p>
          <a:p>
            <a:pPr marL="748261" lvl="1" algn="l" rtl="0">
              <a:lnSpc>
                <a:spcPct val="105000"/>
              </a:lnSpc>
              <a:spcBef>
                <a:spcPts val="340"/>
              </a:spcBef>
              <a:spcAft>
                <a:spcPts val="0"/>
              </a:spcAft>
              <a:buClr>
                <a:srgbClr val="C5DBC3"/>
              </a:buClr>
              <a:buSzPct val="90000"/>
              <a:buFont typeface="Arial" panose="020B0604020202020204" pitchFamily="34" charset="0"/>
              <a:buChar char="•"/>
            </a:pPr>
            <a:r>
              <a:rPr lang="en-US" dirty="0">
                <a:latin typeface="18 VAG Rounded Light   02390" pitchFamily="2" charset="0"/>
              </a:rPr>
              <a:t>Word address is same </a:t>
            </a:r>
            <a:br>
              <a:rPr lang="en-US" dirty="0">
                <a:latin typeface="18 VAG Rounded Light   02390" pitchFamily="2" charset="0"/>
              </a:rPr>
            </a:br>
            <a:r>
              <a:rPr lang="en-US" dirty="0">
                <a:latin typeface="18 VAG Rounded Light   02390" pitchFamily="2" charset="0"/>
              </a:rPr>
              <a:t>as address of rightmost byte </a:t>
            </a:r>
            <a:br>
              <a:rPr lang="en-US" dirty="0">
                <a:latin typeface="18 VAG Rounded Light   02390" pitchFamily="2" charset="0"/>
              </a:rPr>
            </a:br>
            <a:r>
              <a:rPr lang="en-US" dirty="0">
                <a:latin typeface="18 VAG Rounded Light   02390" pitchFamily="2" charset="0"/>
              </a:rPr>
              <a:t>– least-significant byte</a:t>
            </a:r>
            <a:br>
              <a:rPr lang="en-US" dirty="0">
                <a:latin typeface="18 VAG Rounded Light   02390" pitchFamily="2" charset="0"/>
              </a:rPr>
            </a:br>
            <a:r>
              <a:rPr lang="en-US" dirty="0">
                <a:latin typeface="18 VAG Rounded Light   02390" pitchFamily="2" charset="0"/>
              </a:rPr>
              <a:t>(i.e. Little-endian convention) </a:t>
            </a:r>
            <a:endParaRPr dirty="0">
              <a:latin typeface="18 VAG Rounded Light   02390" pitchFamily="2" charset="0"/>
            </a:endParaRPr>
          </a:p>
        </p:txBody>
      </p:sp>
      <p:sp>
        <p:nvSpPr>
          <p:cNvPr id="573" name="Google Shape;573;p6"/>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Memory Addresses are in Bytes</a:t>
            </a:r>
            <a:endParaRPr/>
          </a:p>
        </p:txBody>
      </p:sp>
      <p:sp>
        <p:nvSpPr>
          <p:cNvPr id="574" name="Google Shape;574;p6"/>
          <p:cNvSpPr txBox="1"/>
          <p:nvPr/>
        </p:nvSpPr>
        <p:spPr>
          <a:xfrm flipH="1">
            <a:off x="6096000" y="4098339"/>
            <a:ext cx="37542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rgbClr val="E4DDD2"/>
                </a:solidFill>
                <a:latin typeface="18 VAG Rounded Bold   07390" pitchFamily="2" charset="0"/>
                <a:sym typeface="Arial"/>
              </a:rPr>
              <a:t>31 </a:t>
            </a:r>
            <a:endParaRPr sz="1200" b="1" dirty="0">
              <a:latin typeface="18 VAG Rounded Bold   07390" pitchFamily="2" charset="0"/>
            </a:endParaRPr>
          </a:p>
        </p:txBody>
      </p:sp>
      <p:sp>
        <p:nvSpPr>
          <p:cNvPr id="575" name="Google Shape;575;p6"/>
          <p:cNvSpPr txBox="1"/>
          <p:nvPr/>
        </p:nvSpPr>
        <p:spPr>
          <a:xfrm flipH="1">
            <a:off x="8203976" y="4098340"/>
            <a:ext cx="482824"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E4DDD2"/>
                </a:solidFill>
                <a:latin typeface="18 VAG Rounded Bold   07390" pitchFamily="2" charset="0"/>
                <a:sym typeface="Arial"/>
              </a:rPr>
              <a:t>     0</a:t>
            </a:r>
            <a:endParaRPr sz="1200" b="1">
              <a:latin typeface="18 VAG Rounded Bold   07390" pitchFamily="2" charset="0"/>
            </a:endParaRPr>
          </a:p>
        </p:txBody>
      </p:sp>
      <p:graphicFrame>
        <p:nvGraphicFramePr>
          <p:cNvPr id="576" name="Google Shape;576;p6"/>
          <p:cNvGraphicFramePr/>
          <p:nvPr>
            <p:extLst>
              <p:ext uri="{D42A27DB-BD31-4B8C-83A1-F6EECF244321}">
                <p14:modId xmlns:p14="http://schemas.microsoft.com/office/powerpoint/2010/main" val="3814242749"/>
              </p:ext>
            </p:extLst>
          </p:nvPr>
        </p:nvGraphicFramePr>
        <p:xfrm>
          <a:off x="6157749" y="2668270"/>
          <a:ext cx="2452850" cy="1463080"/>
        </p:xfrm>
        <a:graphic>
          <a:graphicData uri="http://schemas.openxmlformats.org/drawingml/2006/table">
            <a:tbl>
              <a:tblPr firstRow="1" bandRow="1">
                <a:tableStyleId>{D7AC3CCA-C797-4891-BE02-D94E43425B78}</a:tableStyleId>
              </a:tblPr>
              <a:tblGrid>
                <a:gridCol w="2452850">
                  <a:extLst>
                    <a:ext uri="{9D8B030D-6E8A-4147-A177-3AD203B41FA5}">
                      <a16:colId xmlns:a16="http://schemas.microsoft.com/office/drawing/2014/main" val="20000"/>
                    </a:ext>
                  </a:extLst>
                </a:gridCol>
              </a:tblGrid>
              <a:tr h="332750">
                <a:tc>
                  <a:txBody>
                    <a:bodyPr/>
                    <a:lstStyle/>
                    <a:p>
                      <a:pPr marL="0" marR="0" lvl="0" indent="0" algn="ctr" rtl="0">
                        <a:spcBef>
                          <a:spcPts val="0"/>
                        </a:spcBef>
                        <a:spcAft>
                          <a:spcPts val="0"/>
                        </a:spcAft>
                        <a:buNone/>
                      </a:pPr>
                      <a:r>
                        <a:rPr lang="en-US" sz="1800" b="1" i="0" u="none" strike="noStrike" cap="none" dirty="0">
                          <a:solidFill>
                            <a:schemeClr val="lt1"/>
                          </a:solidFill>
                          <a:latin typeface="18 VAG Rounded Bold   07390" pitchFamily="2" charset="0"/>
                          <a:sym typeface="Arial"/>
                        </a:rPr>
                        <a:t>3</a:t>
                      </a:r>
                      <a:endParaRPr b="1" i="0" dirty="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32750">
                <a:tc>
                  <a:txBody>
                    <a:bodyPr/>
                    <a:lstStyle/>
                    <a:p>
                      <a:pPr marL="0" marR="0" lvl="0" indent="0" algn="ctr" rtl="0">
                        <a:spcBef>
                          <a:spcPts val="0"/>
                        </a:spcBef>
                        <a:spcAft>
                          <a:spcPts val="0"/>
                        </a:spcAft>
                        <a:buNone/>
                      </a:pPr>
                      <a:r>
                        <a:rPr lang="en-US" sz="1800" b="1" i="0" u="none" strike="noStrike" cap="none" dirty="0">
                          <a:solidFill>
                            <a:srgbClr val="E4DDD2"/>
                          </a:solidFill>
                          <a:latin typeface="18 VAG Rounded Bold   07390" pitchFamily="2" charset="0"/>
                          <a:sym typeface="Arial"/>
                        </a:rPr>
                        <a:t>2</a:t>
                      </a:r>
                      <a:endParaRPr sz="1800" b="1" i="0" u="none" strike="noStrike" cap="none" dirty="0">
                        <a:solidFill>
                          <a:srgbClr val="D8E156"/>
                        </a:solidFill>
                        <a:latin typeface="18 VAG Rounded Bold   07390" pitchFamily="2" charset="0"/>
                        <a:ea typeface="Arial"/>
                        <a:cs typeface="Arial"/>
                        <a:sym typeface="Arial"/>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332750">
                <a:tc>
                  <a:txBody>
                    <a:bodyPr/>
                    <a:lstStyle/>
                    <a:p>
                      <a:pPr marL="0" marR="0" lvl="0" indent="0" algn="ctr" rtl="0">
                        <a:spcBef>
                          <a:spcPts val="0"/>
                        </a:spcBef>
                        <a:spcAft>
                          <a:spcPts val="0"/>
                        </a:spcAft>
                        <a:buNone/>
                      </a:pPr>
                      <a:r>
                        <a:rPr lang="en-US" sz="1800" b="1" i="0" u="none" strike="noStrike" cap="none" dirty="0">
                          <a:solidFill>
                            <a:srgbClr val="E4DDD2"/>
                          </a:solidFill>
                          <a:latin typeface="18 VAG Rounded Bold   07390" pitchFamily="2" charset="0"/>
                          <a:sym typeface="Arial"/>
                        </a:rPr>
                        <a:t>1</a:t>
                      </a:r>
                      <a:endParaRPr sz="1800" b="1" i="0" u="none" strike="noStrike" cap="none" dirty="0">
                        <a:solidFill>
                          <a:srgbClr val="D8E156"/>
                        </a:solidFill>
                        <a:latin typeface="18 VAG Rounded Bold   07390" pitchFamily="2" charset="0"/>
                        <a:ea typeface="Arial"/>
                        <a:cs typeface="Arial"/>
                        <a:sym typeface="Arial"/>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32750">
                <a:tc>
                  <a:txBody>
                    <a:bodyPr/>
                    <a:lstStyle/>
                    <a:p>
                      <a:pPr marL="0" marR="0" lvl="0" indent="0" algn="ctr" rtl="0">
                        <a:spcBef>
                          <a:spcPts val="0"/>
                        </a:spcBef>
                        <a:spcAft>
                          <a:spcPts val="0"/>
                        </a:spcAft>
                        <a:buNone/>
                      </a:pPr>
                      <a:r>
                        <a:rPr lang="en-US" sz="1800" b="1" i="0" u="none" strike="noStrike" cap="none" dirty="0">
                          <a:solidFill>
                            <a:srgbClr val="E4DDD2"/>
                          </a:solidFill>
                          <a:latin typeface="18 VAG Rounded Bold   07390" pitchFamily="2" charset="0"/>
                          <a:sym typeface="Arial"/>
                        </a:rPr>
                        <a:t>0</a:t>
                      </a:r>
                      <a:endParaRPr sz="1800" b="1" i="0" u="none" strike="noStrike" cap="none" dirty="0">
                        <a:solidFill>
                          <a:srgbClr val="D8E156"/>
                        </a:solidFill>
                        <a:latin typeface="18 VAG Rounded Bold   07390" pitchFamily="2" charset="0"/>
                        <a:ea typeface="Arial"/>
                        <a:cs typeface="Arial"/>
                        <a:sym typeface="Arial"/>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7"/>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a:t>Memory Addresses are in Bytes</a:t>
            </a:r>
            <a:endParaRPr/>
          </a:p>
        </p:txBody>
      </p:sp>
      <p:sp>
        <p:nvSpPr>
          <p:cNvPr id="583" name="Google Shape;583;p7"/>
          <p:cNvSpPr txBox="1"/>
          <p:nvPr/>
        </p:nvSpPr>
        <p:spPr>
          <a:xfrm flipH="1">
            <a:off x="6254723" y="2101135"/>
            <a:ext cx="225895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E4DDD2"/>
                </a:solidFill>
                <a:latin typeface="18 VAG Rounded Light   02390" pitchFamily="2" charset="0"/>
                <a:sym typeface="Arial"/>
              </a:rPr>
              <a:t>Least-significant byte </a:t>
            </a:r>
            <a:br>
              <a:rPr lang="en-US" sz="1600" dirty="0">
                <a:solidFill>
                  <a:srgbClr val="E4DDD2"/>
                </a:solidFill>
                <a:latin typeface="18 VAG Rounded Light   02390" pitchFamily="2" charset="0"/>
                <a:sym typeface="Arial"/>
              </a:rPr>
            </a:br>
            <a:r>
              <a:rPr lang="en-US" sz="1600" dirty="0">
                <a:solidFill>
                  <a:srgbClr val="E4DDD2"/>
                </a:solidFill>
                <a:latin typeface="18 VAG Rounded Light   02390" pitchFamily="2" charset="0"/>
                <a:sym typeface="Arial"/>
              </a:rPr>
              <a:t>in a word</a:t>
            </a:r>
            <a:endParaRPr sz="1200" dirty="0">
              <a:latin typeface="18 VAG Rounded Light   02390" pitchFamily="2" charset="0"/>
            </a:endParaRPr>
          </a:p>
        </p:txBody>
      </p:sp>
      <p:cxnSp>
        <p:nvCxnSpPr>
          <p:cNvPr id="584" name="Google Shape;584;p7"/>
          <p:cNvCxnSpPr/>
          <p:nvPr/>
        </p:nvCxnSpPr>
        <p:spPr>
          <a:xfrm rot="-5400000" flipH="1">
            <a:off x="8160185" y="2358434"/>
            <a:ext cx="228600" cy="1588"/>
          </a:xfrm>
          <a:prstGeom prst="straightConnector1">
            <a:avLst/>
          </a:prstGeom>
          <a:noFill/>
          <a:ln w="19050" cap="flat" cmpd="sng">
            <a:solidFill>
              <a:srgbClr val="D8E156"/>
            </a:solidFill>
            <a:prstDash val="solid"/>
            <a:round/>
            <a:headEnd type="none" w="sm" len="sm"/>
            <a:tailEnd type="stealth" w="med" len="med"/>
          </a:ln>
        </p:spPr>
      </p:cxnSp>
      <p:sp>
        <p:nvSpPr>
          <p:cNvPr id="585" name="Google Shape;585;p7"/>
          <p:cNvSpPr txBox="1"/>
          <p:nvPr/>
        </p:nvSpPr>
        <p:spPr>
          <a:xfrm flipH="1">
            <a:off x="6096000" y="4098339"/>
            <a:ext cx="721672"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E4DDD2"/>
                </a:solidFill>
                <a:latin typeface="18 VAG Rounded Light   02390" pitchFamily="2" charset="0"/>
                <a:sym typeface="Arial"/>
              </a:rPr>
              <a:t>31       24</a:t>
            </a:r>
            <a:endParaRPr sz="1100" dirty="0">
              <a:latin typeface="18 VAG Rounded Light   02390" pitchFamily="2" charset="0"/>
            </a:endParaRPr>
          </a:p>
        </p:txBody>
      </p:sp>
      <p:sp>
        <p:nvSpPr>
          <p:cNvPr id="586" name="Google Shape;586;p7"/>
          <p:cNvSpPr txBox="1"/>
          <p:nvPr/>
        </p:nvSpPr>
        <p:spPr>
          <a:xfrm flipH="1">
            <a:off x="6736310" y="4098339"/>
            <a:ext cx="721672"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E4DDD2"/>
                </a:solidFill>
                <a:latin typeface="18 VAG Rounded Light   02390" pitchFamily="2" charset="0"/>
                <a:sym typeface="Arial"/>
              </a:rPr>
              <a:t>23       16</a:t>
            </a:r>
            <a:endParaRPr sz="1100" dirty="0">
              <a:latin typeface="18 VAG Rounded Light   02390" pitchFamily="2" charset="0"/>
            </a:endParaRPr>
          </a:p>
        </p:txBody>
      </p:sp>
      <p:sp>
        <p:nvSpPr>
          <p:cNvPr id="587" name="Google Shape;587;p7"/>
          <p:cNvSpPr txBox="1"/>
          <p:nvPr/>
        </p:nvSpPr>
        <p:spPr>
          <a:xfrm flipH="1">
            <a:off x="7324557" y="4098340"/>
            <a:ext cx="71526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E4DDD2"/>
                </a:solidFill>
                <a:latin typeface="18 VAG Rounded Light   02390" pitchFamily="2" charset="0"/>
                <a:sym typeface="Arial"/>
              </a:rPr>
              <a:t>15         8</a:t>
            </a:r>
            <a:endParaRPr sz="1100" dirty="0">
              <a:latin typeface="18 VAG Rounded Light   02390" pitchFamily="2" charset="0"/>
            </a:endParaRPr>
          </a:p>
        </p:txBody>
      </p:sp>
      <p:sp>
        <p:nvSpPr>
          <p:cNvPr id="588" name="Google Shape;588;p7"/>
          <p:cNvSpPr txBox="1"/>
          <p:nvPr/>
        </p:nvSpPr>
        <p:spPr>
          <a:xfrm flipH="1">
            <a:off x="7989063" y="4098340"/>
            <a:ext cx="691215"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E4DDD2"/>
                </a:solidFill>
                <a:latin typeface="18 VAG Rounded Light   02390" pitchFamily="2" charset="0"/>
                <a:sym typeface="Arial"/>
              </a:rPr>
              <a:t>7        0</a:t>
            </a:r>
            <a:endParaRPr sz="1100" dirty="0">
              <a:latin typeface="18 VAG Rounded Light   02390" pitchFamily="2" charset="0"/>
            </a:endParaRPr>
          </a:p>
        </p:txBody>
      </p:sp>
      <p:sp>
        <p:nvSpPr>
          <p:cNvPr id="589" name="Google Shape;589;p7"/>
          <p:cNvSpPr txBox="1"/>
          <p:nvPr/>
        </p:nvSpPr>
        <p:spPr>
          <a:xfrm flipH="1">
            <a:off x="5485586" y="4324350"/>
            <a:ext cx="265168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E4DDD2"/>
                </a:solidFill>
                <a:latin typeface="18 VAG Rounded Light   02390" pitchFamily="2" charset="0"/>
                <a:sym typeface="Arial"/>
              </a:rPr>
              <a:t>Least-significant byte</a:t>
            </a:r>
            <a:br>
              <a:rPr lang="en-US" sz="1600" dirty="0">
                <a:solidFill>
                  <a:srgbClr val="E4DDD2"/>
                </a:solidFill>
                <a:latin typeface="18 VAG Rounded Light   02390" pitchFamily="2" charset="0"/>
                <a:sym typeface="Arial"/>
              </a:rPr>
            </a:br>
            <a:r>
              <a:rPr lang="en-US" sz="1600" dirty="0">
                <a:solidFill>
                  <a:srgbClr val="E4DDD2"/>
                </a:solidFill>
                <a:latin typeface="18 VAG Rounded Light   02390" pitchFamily="2" charset="0"/>
                <a:sym typeface="Arial"/>
              </a:rPr>
              <a:t>gets the smallest address</a:t>
            </a:r>
            <a:endParaRPr sz="1200" dirty="0">
              <a:latin typeface="18 VAG Rounded Light   02390" pitchFamily="2" charset="0"/>
            </a:endParaRPr>
          </a:p>
        </p:txBody>
      </p:sp>
      <p:graphicFrame>
        <p:nvGraphicFramePr>
          <p:cNvPr id="590" name="Google Shape;590;p7"/>
          <p:cNvGraphicFramePr/>
          <p:nvPr>
            <p:extLst>
              <p:ext uri="{D42A27DB-BD31-4B8C-83A1-F6EECF244321}">
                <p14:modId xmlns:p14="http://schemas.microsoft.com/office/powerpoint/2010/main" val="1551816754"/>
              </p:ext>
            </p:extLst>
          </p:nvPr>
        </p:nvGraphicFramePr>
        <p:xfrm>
          <a:off x="6157749" y="2668270"/>
          <a:ext cx="2452900" cy="1463080"/>
        </p:xfrm>
        <a:graphic>
          <a:graphicData uri="http://schemas.openxmlformats.org/drawingml/2006/table">
            <a:tbl>
              <a:tblPr firstRow="1" bandRow="1">
                <a:noFill/>
                <a:tableStyleId>{0C62E758-0D6B-49F4-B63D-2EF62851B656}</a:tableStyleId>
              </a:tblPr>
              <a:tblGrid>
                <a:gridCol w="613225">
                  <a:extLst>
                    <a:ext uri="{9D8B030D-6E8A-4147-A177-3AD203B41FA5}">
                      <a16:colId xmlns:a16="http://schemas.microsoft.com/office/drawing/2014/main" val="20000"/>
                    </a:ext>
                  </a:extLst>
                </a:gridCol>
                <a:gridCol w="613225">
                  <a:extLst>
                    <a:ext uri="{9D8B030D-6E8A-4147-A177-3AD203B41FA5}">
                      <a16:colId xmlns:a16="http://schemas.microsoft.com/office/drawing/2014/main" val="20001"/>
                    </a:ext>
                  </a:extLst>
                </a:gridCol>
                <a:gridCol w="613225">
                  <a:extLst>
                    <a:ext uri="{9D8B030D-6E8A-4147-A177-3AD203B41FA5}">
                      <a16:colId xmlns:a16="http://schemas.microsoft.com/office/drawing/2014/main" val="20002"/>
                    </a:ext>
                  </a:extLst>
                </a:gridCol>
                <a:gridCol w="613225">
                  <a:extLst>
                    <a:ext uri="{9D8B030D-6E8A-4147-A177-3AD203B41FA5}">
                      <a16:colId xmlns:a16="http://schemas.microsoft.com/office/drawing/2014/main" val="20003"/>
                    </a:ext>
                  </a:extLst>
                </a:gridCol>
              </a:tblGrid>
              <a:tr h="332750">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15</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14</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13</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D8E156"/>
                          </a:solidFill>
                          <a:latin typeface="18 VAG Rounded Bold   07390" pitchFamily="2" charset="0"/>
                          <a:ea typeface="Arial"/>
                          <a:cs typeface="Arial"/>
                          <a:sym typeface="Arial"/>
                        </a:rPr>
                        <a:t>12</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332750">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11</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10</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9</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D8E156"/>
                          </a:solidFill>
                          <a:latin typeface="18 VAG Rounded Bold   07390" pitchFamily="2" charset="0"/>
                          <a:ea typeface="Arial"/>
                          <a:cs typeface="Arial"/>
                          <a:sym typeface="Arial"/>
                        </a:rPr>
                        <a:t>8</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332750">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7</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6</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5</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D8E156"/>
                          </a:solidFill>
                          <a:latin typeface="18 VAG Rounded Bold   07390" pitchFamily="2" charset="0"/>
                          <a:ea typeface="Arial"/>
                          <a:cs typeface="Arial"/>
                          <a:sym typeface="Arial"/>
                        </a:rPr>
                        <a:t>4</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332750">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3</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2</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a:solidFill>
                            <a:srgbClr val="E4DDD2"/>
                          </a:solidFill>
                          <a:latin typeface="18 VAG Rounded Bold   07390" pitchFamily="2" charset="0"/>
                          <a:ea typeface="Arial"/>
                          <a:cs typeface="Arial"/>
                          <a:sym typeface="Arial"/>
                        </a:rPr>
                        <a:t>1</a:t>
                      </a:r>
                      <a:endParaRPr b="1" i="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1800" b="1" i="0" u="none" strike="noStrike" cap="none" dirty="0">
                          <a:solidFill>
                            <a:srgbClr val="D8E156"/>
                          </a:solidFill>
                          <a:latin typeface="18 VAG Rounded Bold   07390" pitchFamily="2" charset="0"/>
                          <a:ea typeface="Arial"/>
                          <a:cs typeface="Arial"/>
                          <a:sym typeface="Arial"/>
                        </a:rPr>
                        <a:t>0</a:t>
                      </a:r>
                      <a:endParaRPr b="1" i="0" dirty="0">
                        <a:latin typeface="18 VAG Rounded Bold   07390" pitchFamily="2" charset="0"/>
                      </a:endParaRPr>
                    </a:p>
                  </a:txBody>
                  <a:tcPr marL="91450" marR="91450" marT="45725" marB="457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Google Shape;572;p6">
            <a:extLst>
              <a:ext uri="{FF2B5EF4-FFF2-40B4-BE49-F238E27FC236}">
                <a16:creationId xmlns:a16="http://schemas.microsoft.com/office/drawing/2014/main" id="{BC0115FA-D915-B9D3-2BF8-4C75B2E47710}"/>
              </a:ext>
            </a:extLst>
          </p:cNvPr>
          <p:cNvSpPr txBox="1">
            <a:spLocks noGrp="1"/>
          </p:cNvSpPr>
          <p:nvPr>
            <p:ph type="body" idx="1"/>
          </p:nvPr>
        </p:nvSpPr>
        <p:spPr>
          <a:xfrm>
            <a:off x="2286000" y="819151"/>
            <a:ext cx="6553200" cy="3657599"/>
          </a:xfrm>
          <a:prstGeom prst="rect">
            <a:avLst/>
          </a:prstGeom>
          <a:noFill/>
          <a:ln>
            <a:noFill/>
          </a:ln>
        </p:spPr>
        <p:txBody>
          <a:bodyPr spcFirstLastPara="1" wrap="square" lIns="130600" tIns="65300" rIns="130600" bIns="65300" anchor="t" anchorCtr="0">
            <a:normAutofit fontScale="85000" lnSpcReduction="10000"/>
          </a:bodyPr>
          <a:lstStyle/>
          <a:p>
            <a:pPr marL="367091" lvl="0" indent="-306146" algn="l" rtl="0">
              <a:spcBef>
                <a:spcPts val="0"/>
              </a:spcBef>
              <a:spcAft>
                <a:spcPts val="0"/>
              </a:spcAft>
              <a:buSzPct val="95000"/>
              <a:buChar char="▪"/>
            </a:pPr>
            <a:r>
              <a:rPr lang="en-US" dirty="0"/>
              <a:t>Data typically smaller than 32 bits, but rarely smaller than 8 bits (e.g., char type)–works fine if everything is </a:t>
            </a:r>
            <a:br>
              <a:rPr lang="en-US" dirty="0"/>
            </a:br>
            <a:r>
              <a:rPr lang="en-US" dirty="0"/>
              <a:t>a multiple of 8 bits</a:t>
            </a:r>
            <a:endParaRPr dirty="0"/>
          </a:p>
          <a:p>
            <a:pPr marL="367091" lvl="0" indent="-306146" algn="l" rtl="0">
              <a:spcBef>
                <a:spcPts val="625"/>
              </a:spcBef>
              <a:spcAft>
                <a:spcPts val="0"/>
              </a:spcAft>
              <a:buSzPct val="95000"/>
              <a:buChar char="▪"/>
            </a:pPr>
            <a:r>
              <a:rPr lang="en-US" dirty="0"/>
              <a:t>8 bit chunk is called a </a:t>
            </a:r>
            <a:r>
              <a:rPr lang="en-US" i="1" dirty="0">
                <a:solidFill>
                  <a:srgbClr val="FFFF00"/>
                </a:solidFill>
              </a:rPr>
              <a:t>byte </a:t>
            </a:r>
            <a:r>
              <a:rPr lang="en-US" dirty="0">
                <a:solidFill>
                  <a:srgbClr val="FFFF00"/>
                </a:solidFill>
              </a:rPr>
              <a:t>(1 word = 4 bytes)</a:t>
            </a:r>
            <a:endParaRPr dirty="0"/>
          </a:p>
          <a:p>
            <a:pPr marL="367091" lvl="0" indent="-306146" algn="l" rtl="0">
              <a:spcBef>
                <a:spcPts val="625"/>
              </a:spcBef>
              <a:spcAft>
                <a:spcPts val="0"/>
              </a:spcAft>
              <a:buSzPct val="95000"/>
              <a:buChar char="▪"/>
            </a:pPr>
            <a:r>
              <a:rPr lang="en-US" dirty="0"/>
              <a:t>Memory addresses are </a:t>
            </a:r>
            <a:endParaRPr dirty="0"/>
          </a:p>
          <a:p>
            <a:pPr marL="60945" lvl="0" indent="0" algn="l" rtl="0">
              <a:spcBef>
                <a:spcPts val="625"/>
              </a:spcBef>
              <a:spcAft>
                <a:spcPts val="0"/>
              </a:spcAft>
              <a:buSzPct val="95000"/>
              <a:buNone/>
            </a:pPr>
            <a:r>
              <a:rPr lang="en-US" dirty="0"/>
              <a:t>     really in</a:t>
            </a:r>
            <a:r>
              <a:rPr lang="en-US" dirty="0">
                <a:solidFill>
                  <a:srgbClr val="FFFF00"/>
                </a:solidFill>
              </a:rPr>
              <a:t> </a:t>
            </a:r>
            <a:r>
              <a:rPr lang="en-US" i="1" dirty="0">
                <a:solidFill>
                  <a:srgbClr val="FFFF00"/>
                </a:solidFill>
              </a:rPr>
              <a:t>bytes</a:t>
            </a:r>
            <a:r>
              <a:rPr lang="en-US" dirty="0"/>
              <a:t>, not words</a:t>
            </a:r>
            <a:endParaRPr dirty="0"/>
          </a:p>
          <a:p>
            <a:pPr marL="367091" lvl="0" indent="-306146" algn="l" rtl="0">
              <a:spcBef>
                <a:spcPts val="625"/>
              </a:spcBef>
              <a:spcAft>
                <a:spcPts val="0"/>
              </a:spcAft>
              <a:buSzPct val="95000"/>
              <a:buChar char="▪"/>
            </a:pPr>
            <a:r>
              <a:rPr lang="en-US" dirty="0"/>
              <a:t>Word addresses are </a:t>
            </a:r>
            <a:br>
              <a:rPr lang="en-US" dirty="0"/>
            </a:br>
            <a:r>
              <a:rPr lang="en-US" dirty="0"/>
              <a:t>4 bytes apart </a:t>
            </a:r>
            <a:endParaRPr dirty="0"/>
          </a:p>
          <a:p>
            <a:pPr marL="748261" lvl="1" algn="l" rtl="0">
              <a:lnSpc>
                <a:spcPct val="105000"/>
              </a:lnSpc>
              <a:spcBef>
                <a:spcPts val="340"/>
              </a:spcBef>
              <a:spcAft>
                <a:spcPts val="0"/>
              </a:spcAft>
              <a:buClr>
                <a:srgbClr val="C5DBC3"/>
              </a:buClr>
              <a:buSzPct val="90000"/>
              <a:buFont typeface="Arial" panose="020B0604020202020204" pitchFamily="34" charset="0"/>
              <a:buChar char="•"/>
            </a:pPr>
            <a:r>
              <a:rPr lang="en-US" dirty="0">
                <a:latin typeface="18 VAG Rounded Light   02390" pitchFamily="2" charset="0"/>
              </a:rPr>
              <a:t>Word address is same </a:t>
            </a:r>
            <a:br>
              <a:rPr lang="en-US" dirty="0">
                <a:latin typeface="18 VAG Rounded Light   02390" pitchFamily="2" charset="0"/>
              </a:rPr>
            </a:br>
            <a:r>
              <a:rPr lang="en-US" dirty="0">
                <a:latin typeface="18 VAG Rounded Light   02390" pitchFamily="2" charset="0"/>
              </a:rPr>
              <a:t>as address of rightmost byte </a:t>
            </a:r>
            <a:br>
              <a:rPr lang="en-US" dirty="0">
                <a:latin typeface="18 VAG Rounded Light   02390" pitchFamily="2" charset="0"/>
              </a:rPr>
            </a:br>
            <a:r>
              <a:rPr lang="en-US" dirty="0">
                <a:latin typeface="18 VAG Rounded Light   02390" pitchFamily="2" charset="0"/>
              </a:rPr>
              <a:t>– least-significant byte</a:t>
            </a:r>
            <a:br>
              <a:rPr lang="en-US" dirty="0">
                <a:latin typeface="18 VAG Rounded Light   02390" pitchFamily="2" charset="0"/>
              </a:rPr>
            </a:br>
            <a:r>
              <a:rPr lang="en-US" dirty="0">
                <a:latin typeface="18 VAG Rounded Light   02390" pitchFamily="2" charset="0"/>
              </a:rPr>
              <a:t>(i.e. Little-endian convention) </a:t>
            </a:r>
            <a:endParaRPr dirty="0">
              <a:latin typeface="18 VAG Rounded Light   0239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8"/>
          <p:cNvSpPr/>
          <p:nvPr/>
        </p:nvSpPr>
        <p:spPr>
          <a:xfrm>
            <a:off x="1905002" y="648455"/>
            <a:ext cx="708659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The adjective endian has its origin in the writings of 18th century writer Jonathan Swift. In the 1726 novel Gulliver's Travels, he portrays the conflict between sects of Lilliputians divided into those breaking the shell of a boiled egg from the big end or from the little end. He called them the "Big-Endians" and the "Little-Endians".</a:t>
            </a:r>
            <a:endParaRPr/>
          </a:p>
        </p:txBody>
      </p:sp>
      <p:sp>
        <p:nvSpPr>
          <p:cNvPr id="596" name="Google Shape;596;p8"/>
          <p:cNvSpPr txBox="1">
            <a:spLocks noGrp="1"/>
          </p:cNvSpPr>
          <p:nvPr>
            <p:ph type="title"/>
          </p:nvPr>
        </p:nvSpPr>
        <p:spPr>
          <a:xfrm>
            <a:off x="838200" y="57150"/>
            <a:ext cx="7877176" cy="571500"/>
          </a:xfrm>
          <a:prstGeom prst="rect">
            <a:avLst/>
          </a:prstGeom>
          <a:noFill/>
          <a:ln>
            <a:noFill/>
          </a:ln>
        </p:spPr>
        <p:txBody>
          <a:bodyPr spcFirstLastPara="1" wrap="square" lIns="130600" tIns="65300" rIns="130600" bIns="65300" anchor="t" anchorCtr="0">
            <a:noAutofit/>
          </a:bodyPr>
          <a:lstStyle/>
          <a:p>
            <a:pPr marL="0" lvl="0" indent="0" algn="l" rtl="0">
              <a:spcBef>
                <a:spcPts val="0"/>
              </a:spcBef>
              <a:spcAft>
                <a:spcPts val="0"/>
              </a:spcAft>
              <a:buNone/>
            </a:pPr>
            <a:r>
              <a:rPr lang="en-US" sz="3200"/>
              <a:t>Big Endian vs. Little Endian</a:t>
            </a:r>
            <a:endParaRPr sz="3200"/>
          </a:p>
        </p:txBody>
      </p:sp>
      <p:sp>
        <p:nvSpPr>
          <p:cNvPr id="597" name="Google Shape;597;p8"/>
          <p:cNvSpPr txBox="1">
            <a:spLocks noGrp="1"/>
          </p:cNvSpPr>
          <p:nvPr>
            <p:ph type="body" idx="4294967295"/>
          </p:nvPr>
        </p:nvSpPr>
        <p:spPr>
          <a:xfrm>
            <a:off x="5334003" y="2822116"/>
            <a:ext cx="3962397" cy="2478088"/>
          </a:xfrm>
          <a:prstGeom prst="rect">
            <a:avLst/>
          </a:prstGeom>
          <a:noFill/>
          <a:ln>
            <a:noFill/>
          </a:ln>
        </p:spPr>
        <p:txBody>
          <a:bodyPr spcFirstLastPara="1" wrap="square" lIns="130600" tIns="65300" rIns="130600" bIns="65300" anchor="t" anchorCtr="0">
            <a:normAutofit/>
          </a:bodyPr>
          <a:lstStyle/>
          <a:p>
            <a:pPr marL="367091" lvl="0" indent="-306146" algn="l" rtl="0">
              <a:spcBef>
                <a:spcPts val="0"/>
              </a:spcBef>
              <a:spcAft>
                <a:spcPts val="0"/>
              </a:spcAft>
              <a:buSzPts val="1900"/>
              <a:buFont typeface="Times"/>
              <a:buNone/>
            </a:pPr>
            <a:r>
              <a:rPr lang="en-US" sz="1400" dirty="0">
                <a:solidFill>
                  <a:srgbClr val="C5DBC3"/>
                </a:solidFill>
                <a:latin typeface="Arial"/>
                <a:ea typeface="Arial"/>
                <a:cs typeface="Arial"/>
                <a:sym typeface="Arial"/>
              </a:rPr>
              <a:t>Little Endian</a:t>
            </a:r>
            <a:endParaRPr sz="1400" dirty="0">
              <a:solidFill>
                <a:srgbClr val="C5DBC3"/>
              </a:solidFill>
              <a:latin typeface="Arial"/>
              <a:ea typeface="Arial"/>
              <a:cs typeface="Arial"/>
              <a:sym typeface="Arial"/>
            </a:endParaRPr>
          </a:p>
          <a:p>
            <a:pPr marL="0" lvl="0" indent="0" algn="l" rtl="0">
              <a:spcBef>
                <a:spcPts val="625"/>
              </a:spcBef>
              <a:spcAft>
                <a:spcPts val="0"/>
              </a:spcAft>
              <a:buSzPts val="998"/>
              <a:buNone/>
            </a:pPr>
            <a:r>
              <a:rPr lang="en-US" sz="800" dirty="0">
                <a:latin typeface="Arial"/>
                <a:ea typeface="Arial"/>
                <a:cs typeface="Arial"/>
                <a:sym typeface="Arial"/>
              </a:rPr>
              <a:t> ADDR3     ADDR2     ADDR1     ADDR0</a:t>
            </a:r>
            <a:br>
              <a:rPr lang="en-US" sz="800" dirty="0">
                <a:latin typeface="Arial"/>
                <a:ea typeface="Arial"/>
                <a:cs typeface="Arial"/>
                <a:sym typeface="Arial"/>
              </a:rPr>
            </a:br>
            <a:r>
              <a:rPr lang="en-US" sz="800" dirty="0">
                <a:latin typeface="Arial"/>
                <a:ea typeface="Arial"/>
                <a:cs typeface="Arial"/>
                <a:sym typeface="Arial"/>
              </a:rPr>
              <a:t> </a:t>
            </a:r>
            <a:r>
              <a:rPr lang="en-US" sz="800" dirty="0">
                <a:solidFill>
                  <a:schemeClr val="accent3"/>
                </a:solidFill>
                <a:latin typeface="Arial"/>
                <a:ea typeface="Arial"/>
                <a:cs typeface="Arial"/>
                <a:sym typeface="Arial"/>
              </a:rPr>
              <a:t>BYTE3      </a:t>
            </a:r>
            <a:r>
              <a:rPr lang="en-US" sz="800" dirty="0">
                <a:solidFill>
                  <a:srgbClr val="C5DBC3"/>
                </a:solidFill>
                <a:latin typeface="Arial"/>
                <a:ea typeface="Arial"/>
                <a:cs typeface="Arial"/>
                <a:sym typeface="Arial"/>
              </a:rPr>
              <a:t>BYTE2</a:t>
            </a:r>
            <a:r>
              <a:rPr lang="en-US" sz="800" dirty="0">
                <a:latin typeface="Arial"/>
                <a:ea typeface="Arial"/>
                <a:cs typeface="Arial"/>
                <a:sym typeface="Arial"/>
              </a:rPr>
              <a:t>      </a:t>
            </a:r>
            <a:r>
              <a:rPr lang="en-US" sz="800" dirty="0">
                <a:solidFill>
                  <a:srgbClr val="E37B27"/>
                </a:solidFill>
                <a:latin typeface="Arial"/>
                <a:ea typeface="Arial"/>
                <a:cs typeface="Arial"/>
                <a:sym typeface="Arial"/>
              </a:rPr>
              <a:t>BYTE1</a:t>
            </a:r>
            <a:r>
              <a:rPr lang="en-US" sz="800" dirty="0">
                <a:latin typeface="Arial"/>
                <a:ea typeface="Arial"/>
                <a:cs typeface="Arial"/>
                <a:sym typeface="Arial"/>
              </a:rPr>
              <a:t>      </a:t>
            </a:r>
            <a:r>
              <a:rPr lang="en-US" sz="800" dirty="0">
                <a:solidFill>
                  <a:srgbClr val="4991B1"/>
                </a:solidFill>
                <a:latin typeface="Arial"/>
                <a:ea typeface="Arial"/>
                <a:cs typeface="Arial"/>
                <a:sym typeface="Arial"/>
              </a:rPr>
              <a:t>BYTE0 </a:t>
            </a:r>
            <a:br>
              <a:rPr lang="en-US" sz="800" dirty="0">
                <a:latin typeface="Arial"/>
                <a:ea typeface="Arial"/>
                <a:cs typeface="Arial"/>
                <a:sym typeface="Arial"/>
              </a:rPr>
            </a:br>
            <a:r>
              <a:rPr lang="en-US" sz="800" dirty="0">
                <a:solidFill>
                  <a:schemeClr val="accent3"/>
                </a:solidFill>
                <a:latin typeface="Arial"/>
                <a:ea typeface="Arial"/>
                <a:cs typeface="Arial"/>
                <a:sym typeface="Arial"/>
              </a:rPr>
              <a:t>00000000 </a:t>
            </a:r>
            <a:r>
              <a:rPr lang="en-US" sz="800" dirty="0">
                <a:solidFill>
                  <a:srgbClr val="C5DBC3"/>
                </a:solidFill>
                <a:latin typeface="Arial"/>
                <a:ea typeface="Arial"/>
                <a:cs typeface="Arial"/>
                <a:sym typeface="Arial"/>
              </a:rPr>
              <a:t>00000000</a:t>
            </a:r>
            <a:r>
              <a:rPr lang="en-US" sz="800" dirty="0">
                <a:latin typeface="Arial"/>
                <a:ea typeface="Arial"/>
                <a:cs typeface="Arial"/>
                <a:sym typeface="Arial"/>
              </a:rPr>
              <a:t> </a:t>
            </a:r>
            <a:r>
              <a:rPr lang="en-US" sz="800" dirty="0">
                <a:solidFill>
                  <a:srgbClr val="E37B27"/>
                </a:solidFill>
                <a:latin typeface="Arial"/>
                <a:ea typeface="Arial"/>
                <a:cs typeface="Arial"/>
                <a:sym typeface="Arial"/>
              </a:rPr>
              <a:t>00000100</a:t>
            </a:r>
            <a:r>
              <a:rPr lang="en-US" sz="800" dirty="0">
                <a:latin typeface="Arial"/>
                <a:ea typeface="Arial"/>
                <a:cs typeface="Arial"/>
                <a:sym typeface="Arial"/>
              </a:rPr>
              <a:t> </a:t>
            </a:r>
            <a:r>
              <a:rPr lang="en-US" sz="800" dirty="0">
                <a:solidFill>
                  <a:srgbClr val="4991B1"/>
                </a:solidFill>
                <a:latin typeface="Arial"/>
                <a:ea typeface="Arial"/>
                <a:cs typeface="Arial"/>
                <a:sym typeface="Arial"/>
              </a:rPr>
              <a:t>00000001</a:t>
            </a:r>
            <a:endParaRPr sz="1600" dirty="0"/>
          </a:p>
          <a:p>
            <a:pPr marL="0" lvl="0" indent="0" algn="l" rtl="0">
              <a:spcBef>
                <a:spcPts val="625"/>
              </a:spcBef>
              <a:spcAft>
                <a:spcPts val="0"/>
              </a:spcAft>
              <a:buSzPts val="1520"/>
              <a:buNone/>
            </a:pPr>
            <a:r>
              <a:rPr lang="en-US" sz="1100" dirty="0">
                <a:solidFill>
                  <a:srgbClr val="C5DBC3"/>
                </a:solidFill>
                <a:latin typeface="Arial"/>
                <a:ea typeface="Arial"/>
                <a:cs typeface="Arial"/>
                <a:sym typeface="Arial"/>
              </a:rPr>
              <a:t>Examples</a:t>
            </a:r>
            <a:endParaRPr sz="1600" dirty="0"/>
          </a:p>
          <a:p>
            <a:pPr marL="0" lvl="0" indent="0" algn="l" rtl="0">
              <a:spcBef>
                <a:spcPts val="625"/>
              </a:spcBef>
              <a:spcAft>
                <a:spcPts val="0"/>
              </a:spcAft>
              <a:buSzPts val="1140"/>
              <a:buNone/>
            </a:pPr>
            <a:r>
              <a:rPr lang="en-US" sz="1000" b="1" dirty="0">
                <a:latin typeface="Arial"/>
                <a:ea typeface="Arial"/>
                <a:cs typeface="Arial"/>
                <a:sym typeface="Arial"/>
              </a:rPr>
              <a:t>Names in the US </a:t>
            </a:r>
            <a:r>
              <a:rPr lang="en-US" sz="1000" dirty="0">
                <a:latin typeface="Arial"/>
                <a:ea typeface="Arial"/>
                <a:cs typeface="Arial"/>
                <a:sym typeface="Arial"/>
              </a:rPr>
              <a:t>(e.g., Dan Garcia)</a:t>
            </a:r>
            <a:endParaRPr sz="1600" dirty="0"/>
          </a:p>
          <a:p>
            <a:pPr marL="0" lvl="0" indent="0" algn="l" rtl="0">
              <a:spcBef>
                <a:spcPts val="625"/>
              </a:spcBef>
              <a:spcAft>
                <a:spcPts val="0"/>
              </a:spcAft>
              <a:buSzPts val="1140"/>
              <a:buNone/>
            </a:pPr>
            <a:r>
              <a:rPr lang="en-US" sz="1000" b="1" dirty="0">
                <a:latin typeface="Arial"/>
                <a:ea typeface="Arial"/>
                <a:cs typeface="Arial"/>
                <a:sym typeface="Arial"/>
              </a:rPr>
              <a:t>Internet names </a:t>
            </a:r>
            <a:r>
              <a:rPr lang="en-US" sz="1000" dirty="0">
                <a:latin typeface="Arial"/>
                <a:ea typeface="Arial"/>
                <a:cs typeface="Arial"/>
                <a:sym typeface="Arial"/>
              </a:rPr>
              <a:t>(e.g., cs.berkeley.edu)</a:t>
            </a:r>
            <a:endParaRPr sz="1600" dirty="0"/>
          </a:p>
          <a:p>
            <a:pPr marL="0" lvl="0" indent="0" algn="l" rtl="0">
              <a:spcBef>
                <a:spcPts val="625"/>
              </a:spcBef>
              <a:spcAft>
                <a:spcPts val="0"/>
              </a:spcAft>
              <a:buSzPts val="1140"/>
              <a:buNone/>
            </a:pPr>
            <a:r>
              <a:rPr lang="en-US" sz="1000" b="1" dirty="0">
                <a:latin typeface="Arial"/>
                <a:ea typeface="Arial"/>
                <a:cs typeface="Arial"/>
                <a:sym typeface="Arial"/>
              </a:rPr>
              <a:t>Dates written in Europe DD/MM/YYYY </a:t>
            </a:r>
            <a:r>
              <a:rPr lang="en-US" sz="1000" dirty="0">
                <a:latin typeface="Arial"/>
                <a:ea typeface="Arial"/>
                <a:cs typeface="Arial"/>
                <a:sym typeface="Arial"/>
              </a:rPr>
              <a:t>(e.g., 07/09/2020)</a:t>
            </a:r>
            <a:endParaRPr sz="1600" dirty="0"/>
          </a:p>
          <a:p>
            <a:pPr marL="0" lvl="0" indent="0" algn="l" rtl="0">
              <a:spcBef>
                <a:spcPts val="625"/>
              </a:spcBef>
              <a:spcAft>
                <a:spcPts val="0"/>
              </a:spcAft>
              <a:buSzPts val="1140"/>
              <a:buNone/>
            </a:pPr>
            <a:r>
              <a:rPr lang="en-US" sz="1000" b="1" dirty="0">
                <a:latin typeface="Arial"/>
                <a:ea typeface="Arial"/>
                <a:cs typeface="Arial"/>
                <a:sym typeface="Arial"/>
              </a:rPr>
              <a:t>Eating Pizza skinny part first</a:t>
            </a:r>
            <a:endParaRPr sz="1000" dirty="0">
              <a:latin typeface="Arial"/>
              <a:ea typeface="Arial"/>
              <a:cs typeface="Arial"/>
              <a:sym typeface="Arial"/>
            </a:endParaRPr>
          </a:p>
          <a:p>
            <a:pPr marL="0" lvl="0" indent="0" algn="l" rtl="0">
              <a:spcBef>
                <a:spcPts val="625"/>
              </a:spcBef>
              <a:spcAft>
                <a:spcPts val="0"/>
              </a:spcAft>
              <a:buSzPts val="1140"/>
              <a:buNone/>
            </a:pPr>
            <a:endParaRPr sz="1000" dirty="0">
              <a:latin typeface="Arial"/>
              <a:ea typeface="Arial"/>
              <a:cs typeface="Arial"/>
              <a:sym typeface="Arial"/>
            </a:endParaRPr>
          </a:p>
        </p:txBody>
      </p:sp>
      <p:sp>
        <p:nvSpPr>
          <p:cNvPr id="598" name="Google Shape;598;p8"/>
          <p:cNvSpPr/>
          <p:nvPr/>
        </p:nvSpPr>
        <p:spPr>
          <a:xfrm>
            <a:off x="2819400" y="1863864"/>
            <a:ext cx="5065912"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rgbClr val="C5DBC3"/>
                </a:solidFill>
                <a:latin typeface="Arial"/>
                <a:ea typeface="Arial"/>
                <a:cs typeface="Arial"/>
                <a:sym typeface="Arial"/>
              </a:rPr>
              <a:t>Consider the number 1025 as we typically write it:</a:t>
            </a:r>
            <a:br>
              <a:rPr lang="en-US" sz="1600" b="1" dirty="0">
                <a:solidFill>
                  <a:srgbClr val="C5DBC3"/>
                </a:solidFill>
                <a:latin typeface="Arial"/>
                <a:ea typeface="Arial"/>
                <a:cs typeface="Arial"/>
                <a:sym typeface="Arial"/>
              </a:rPr>
            </a:br>
            <a:r>
              <a:rPr lang="en-US" sz="1600" b="1" dirty="0">
                <a:solidFill>
                  <a:srgbClr val="C5DBC3"/>
                </a:solidFill>
                <a:latin typeface="Arial"/>
                <a:ea typeface="Arial"/>
                <a:cs typeface="Arial"/>
                <a:sym typeface="Arial"/>
              </a:rPr>
              <a:t>       </a:t>
            </a:r>
            <a:r>
              <a:rPr lang="en-US" sz="1200" b="1" dirty="0">
                <a:solidFill>
                  <a:schemeClr val="accent3"/>
                </a:solidFill>
                <a:latin typeface="Arial"/>
                <a:ea typeface="Arial"/>
                <a:cs typeface="Arial"/>
                <a:sym typeface="Arial"/>
              </a:rPr>
              <a:t>BYTE3     </a:t>
            </a:r>
            <a:r>
              <a:rPr lang="en-US" sz="1200" b="1" dirty="0">
                <a:solidFill>
                  <a:srgbClr val="C5DBC3"/>
                </a:solidFill>
                <a:latin typeface="Arial"/>
                <a:ea typeface="Arial"/>
                <a:cs typeface="Arial"/>
                <a:sym typeface="Arial"/>
              </a:rPr>
              <a:t>BYTE2</a:t>
            </a:r>
            <a:r>
              <a:rPr lang="en-US" sz="1200" b="1" dirty="0">
                <a:solidFill>
                  <a:schemeClr val="accent1"/>
                </a:solidFill>
                <a:latin typeface="Arial"/>
                <a:ea typeface="Arial"/>
                <a:cs typeface="Arial"/>
                <a:sym typeface="Arial"/>
              </a:rPr>
              <a:t>     </a:t>
            </a:r>
            <a:r>
              <a:rPr lang="en-US" sz="1200" b="1" dirty="0">
                <a:solidFill>
                  <a:srgbClr val="E37B27"/>
                </a:solidFill>
                <a:latin typeface="Arial"/>
                <a:ea typeface="Arial"/>
                <a:cs typeface="Arial"/>
                <a:sym typeface="Arial"/>
              </a:rPr>
              <a:t>BYTE1</a:t>
            </a:r>
            <a:r>
              <a:rPr lang="en-US" sz="1200" b="1" dirty="0">
                <a:solidFill>
                  <a:schemeClr val="accent1"/>
                </a:solidFill>
                <a:latin typeface="Arial"/>
                <a:ea typeface="Arial"/>
                <a:cs typeface="Arial"/>
                <a:sym typeface="Arial"/>
              </a:rPr>
              <a:t>     </a:t>
            </a:r>
            <a:r>
              <a:rPr lang="en-US" sz="1200" b="1" dirty="0">
                <a:solidFill>
                  <a:srgbClr val="4991B1"/>
                </a:solidFill>
                <a:latin typeface="Arial"/>
                <a:ea typeface="Arial"/>
                <a:cs typeface="Arial"/>
                <a:sym typeface="Arial"/>
              </a:rPr>
              <a:t>BYTE0         .</a:t>
            </a:r>
            <a:br>
              <a:rPr lang="en-US" sz="1200" b="1" dirty="0">
                <a:solidFill>
                  <a:schemeClr val="accent1"/>
                </a:solidFill>
                <a:latin typeface="Arial"/>
                <a:ea typeface="Arial"/>
                <a:cs typeface="Arial"/>
                <a:sym typeface="Arial"/>
              </a:rPr>
            </a:br>
            <a:r>
              <a:rPr lang="en-US" sz="1200" b="1" dirty="0">
                <a:solidFill>
                  <a:schemeClr val="accent3"/>
                </a:solidFill>
                <a:latin typeface="Arial"/>
                <a:ea typeface="Arial"/>
                <a:cs typeface="Arial"/>
                <a:sym typeface="Arial"/>
              </a:rPr>
              <a:t>00000000 </a:t>
            </a:r>
            <a:r>
              <a:rPr lang="en-US" sz="1200" b="1" dirty="0">
                <a:solidFill>
                  <a:srgbClr val="C5DBC3"/>
                </a:solidFill>
                <a:latin typeface="Arial"/>
                <a:ea typeface="Arial"/>
                <a:cs typeface="Arial"/>
                <a:sym typeface="Arial"/>
              </a:rPr>
              <a:t>00000000</a:t>
            </a:r>
            <a:r>
              <a:rPr lang="en-US" sz="1200" b="1" dirty="0">
                <a:solidFill>
                  <a:schemeClr val="accent1"/>
                </a:solidFill>
                <a:latin typeface="Arial"/>
                <a:ea typeface="Arial"/>
                <a:cs typeface="Arial"/>
                <a:sym typeface="Arial"/>
              </a:rPr>
              <a:t> </a:t>
            </a:r>
            <a:r>
              <a:rPr lang="en-US" sz="1200" b="1" dirty="0">
                <a:solidFill>
                  <a:srgbClr val="E37B27"/>
                </a:solidFill>
                <a:latin typeface="Arial"/>
                <a:ea typeface="Arial"/>
                <a:cs typeface="Arial"/>
                <a:sym typeface="Arial"/>
              </a:rPr>
              <a:t>00000100</a:t>
            </a:r>
            <a:r>
              <a:rPr lang="en-US" sz="1200" b="1" dirty="0">
                <a:solidFill>
                  <a:schemeClr val="accent1"/>
                </a:solidFill>
                <a:latin typeface="Arial"/>
                <a:ea typeface="Arial"/>
                <a:cs typeface="Arial"/>
                <a:sym typeface="Arial"/>
              </a:rPr>
              <a:t> </a:t>
            </a:r>
            <a:r>
              <a:rPr lang="en-US" sz="1200" b="1" dirty="0">
                <a:solidFill>
                  <a:srgbClr val="4991B1"/>
                </a:solidFill>
                <a:latin typeface="Arial"/>
                <a:ea typeface="Arial"/>
                <a:cs typeface="Arial"/>
                <a:sym typeface="Arial"/>
              </a:rPr>
              <a:t>00000001</a:t>
            </a:r>
            <a:endParaRPr sz="1600" b="1" dirty="0">
              <a:solidFill>
                <a:srgbClr val="4991B1"/>
              </a:solidFill>
              <a:latin typeface="Arial"/>
              <a:ea typeface="Arial"/>
              <a:cs typeface="Arial"/>
              <a:sym typeface="Arial"/>
            </a:endParaRPr>
          </a:p>
        </p:txBody>
      </p:sp>
      <p:sp>
        <p:nvSpPr>
          <p:cNvPr id="599" name="Google Shape;599;p8"/>
          <p:cNvSpPr txBox="1"/>
          <p:nvPr/>
        </p:nvSpPr>
        <p:spPr>
          <a:xfrm>
            <a:off x="1905001" y="1483741"/>
            <a:ext cx="6553200" cy="507831"/>
          </a:xfrm>
          <a:prstGeom prst="rect">
            <a:avLst/>
          </a:prstGeom>
          <a:noFill/>
          <a:ln>
            <a:noFill/>
          </a:ln>
        </p:spPr>
        <p:txBody>
          <a:bodyPr spcFirstLastPara="1" wrap="square" lIns="91425" tIns="45700" rIns="91425" bIns="45700" anchor="t" anchorCtr="0">
            <a:spAutoFit/>
          </a:bodyPr>
          <a:lstStyle/>
          <a:p>
            <a:pPr marL="0" marR="0" lvl="0" indent="-95250" algn="l" rtl="0">
              <a:lnSpc>
                <a:spcPct val="60000"/>
              </a:lnSpc>
              <a:spcBef>
                <a:spcPts val="0"/>
              </a:spcBef>
              <a:spcAft>
                <a:spcPts val="0"/>
              </a:spcAft>
              <a:buClr>
                <a:schemeClr val="lt2"/>
              </a:buClr>
              <a:buSzPts val="1500"/>
              <a:buFont typeface="Arial"/>
              <a:buChar char="•"/>
            </a:pPr>
            <a:r>
              <a:rPr lang="en-US" sz="1500">
                <a:solidFill>
                  <a:schemeClr val="lt2"/>
                </a:solidFill>
                <a:latin typeface="Arial"/>
                <a:ea typeface="Arial"/>
                <a:cs typeface="Arial"/>
                <a:sym typeface="Arial"/>
              </a:rPr>
              <a:t> </a:t>
            </a:r>
            <a:r>
              <a:rPr lang="en-US" sz="1500">
                <a:solidFill>
                  <a:schemeClr val="lt1"/>
                </a:solidFill>
                <a:latin typeface="Arial"/>
                <a:ea typeface="Arial"/>
                <a:cs typeface="Arial"/>
                <a:sym typeface="Arial"/>
              </a:rPr>
              <a:t>The order in which BYTES are stored in memory</a:t>
            </a:r>
            <a:endParaRPr/>
          </a:p>
          <a:p>
            <a:pPr marL="0" marR="0" lvl="0" indent="-95250" algn="l" rtl="0">
              <a:lnSpc>
                <a:spcPct val="60000"/>
              </a:lnSpc>
              <a:spcBef>
                <a:spcPts val="750"/>
              </a:spcBef>
              <a:spcAft>
                <a:spcPts val="0"/>
              </a:spcAft>
              <a:buClr>
                <a:schemeClr val="lt1"/>
              </a:buClr>
              <a:buSzPts val="1500"/>
              <a:buFont typeface="Arial"/>
              <a:buChar char="•"/>
            </a:pPr>
            <a:r>
              <a:rPr lang="en-US" sz="1500">
                <a:solidFill>
                  <a:schemeClr val="lt1"/>
                </a:solidFill>
                <a:latin typeface="Arial"/>
                <a:ea typeface="Arial"/>
                <a:cs typeface="Arial"/>
                <a:sym typeface="Arial"/>
              </a:rPr>
              <a:t> Bits always stored as usual within a byte</a:t>
            </a:r>
            <a:r>
              <a:rPr lang="en-US" sz="1500">
                <a:solidFill>
                  <a:schemeClr val="lt2"/>
                </a:solidFill>
                <a:latin typeface="Arial"/>
                <a:ea typeface="Arial"/>
                <a:cs typeface="Arial"/>
                <a:sym typeface="Arial"/>
              </a:rPr>
              <a:t> </a:t>
            </a:r>
            <a:r>
              <a:rPr lang="en-US" sz="1500">
                <a:solidFill>
                  <a:srgbClr val="FFC000"/>
                </a:solidFill>
                <a:latin typeface="Arial"/>
                <a:ea typeface="Arial"/>
                <a:cs typeface="Arial"/>
                <a:sym typeface="Arial"/>
              </a:rPr>
              <a:t>(E.g., </a:t>
            </a:r>
            <a:r>
              <a:rPr lang="en-US" sz="1500" b="1">
                <a:solidFill>
                  <a:srgbClr val="FFC000"/>
                </a:solidFill>
                <a:latin typeface="Courier New"/>
                <a:ea typeface="Courier New"/>
                <a:cs typeface="Courier New"/>
                <a:sym typeface="Courier New"/>
              </a:rPr>
              <a:t>0xC2=0b 1100 0010</a:t>
            </a:r>
            <a:r>
              <a:rPr lang="en-US" sz="1500">
                <a:solidFill>
                  <a:srgbClr val="FFC000"/>
                </a:solidFill>
                <a:latin typeface="Arial"/>
                <a:ea typeface="Arial"/>
                <a:cs typeface="Arial"/>
                <a:sym typeface="Arial"/>
              </a:rPr>
              <a:t>)</a:t>
            </a:r>
            <a:endParaRPr/>
          </a:p>
        </p:txBody>
      </p:sp>
      <p:sp>
        <p:nvSpPr>
          <p:cNvPr id="600" name="Google Shape;600;p8"/>
          <p:cNvSpPr/>
          <p:nvPr/>
        </p:nvSpPr>
        <p:spPr>
          <a:xfrm>
            <a:off x="6038678" y="3765"/>
            <a:ext cx="3100144"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E4DDD2"/>
                </a:solidFill>
                <a:latin typeface="Arial"/>
                <a:ea typeface="Arial"/>
                <a:cs typeface="Arial"/>
                <a:sym typeface="Arial"/>
              </a:rPr>
              <a:t>en.wikipedia.org/wiki/endianness</a:t>
            </a:r>
            <a:endParaRPr/>
          </a:p>
        </p:txBody>
      </p:sp>
      <p:cxnSp>
        <p:nvCxnSpPr>
          <p:cNvPr id="601" name="Google Shape;601;p8"/>
          <p:cNvCxnSpPr/>
          <p:nvPr/>
        </p:nvCxnSpPr>
        <p:spPr>
          <a:xfrm>
            <a:off x="5334000" y="2571750"/>
            <a:ext cx="0" cy="2390651"/>
          </a:xfrm>
          <a:prstGeom prst="straightConnector1">
            <a:avLst/>
          </a:prstGeom>
          <a:noFill/>
          <a:ln w="19050" cap="flat" cmpd="sng">
            <a:solidFill>
              <a:srgbClr val="E4DDD2"/>
            </a:solidFill>
            <a:prstDash val="solid"/>
            <a:round/>
            <a:headEnd type="none" w="sm" len="sm"/>
            <a:tailEnd type="none" w="sm" len="sm"/>
          </a:ln>
        </p:spPr>
      </p:cxnSp>
      <p:sp>
        <p:nvSpPr>
          <p:cNvPr id="602" name="Google Shape;602;p8"/>
          <p:cNvSpPr txBox="1"/>
          <p:nvPr/>
        </p:nvSpPr>
        <p:spPr>
          <a:xfrm>
            <a:off x="1002201" y="2782290"/>
            <a:ext cx="4331799" cy="2478226"/>
          </a:xfrm>
          <a:prstGeom prst="rect">
            <a:avLst/>
          </a:prstGeom>
          <a:noFill/>
          <a:ln>
            <a:noFill/>
          </a:ln>
        </p:spPr>
        <p:txBody>
          <a:bodyPr spcFirstLastPara="1" wrap="square" lIns="130600" tIns="65300" rIns="130600" bIns="65300" anchor="t" anchorCtr="0">
            <a:noAutofit/>
          </a:bodyPr>
          <a:lstStyle/>
          <a:p>
            <a:pPr marL="367091" marR="0" lvl="0" indent="-306146" algn="r" rtl="0">
              <a:spcBef>
                <a:spcPts val="0"/>
              </a:spcBef>
              <a:spcAft>
                <a:spcPts val="0"/>
              </a:spcAft>
              <a:buClr>
                <a:srgbClr val="E4DDD2"/>
              </a:buClr>
              <a:buSzPts val="1900"/>
              <a:buFont typeface="Times"/>
              <a:buNone/>
            </a:pPr>
            <a:r>
              <a:rPr lang="en-US" dirty="0">
                <a:solidFill>
                  <a:srgbClr val="C5DBC3"/>
                </a:solidFill>
                <a:latin typeface="Arial"/>
                <a:ea typeface="Arial"/>
                <a:cs typeface="Arial"/>
                <a:sym typeface="Arial"/>
              </a:rPr>
              <a:t>Big Endian</a:t>
            </a:r>
            <a:endParaRPr sz="1050" dirty="0"/>
          </a:p>
          <a:p>
            <a:pPr marL="0" marR="0" lvl="0" indent="0" algn="r" rtl="0">
              <a:spcBef>
                <a:spcPts val="625"/>
              </a:spcBef>
              <a:spcAft>
                <a:spcPts val="0"/>
              </a:spcAft>
              <a:buClr>
                <a:srgbClr val="E4DDD2"/>
              </a:buClr>
              <a:buSzPts val="1045"/>
              <a:buFont typeface="Noto Sans Symbols"/>
              <a:buNone/>
            </a:pPr>
            <a:r>
              <a:rPr lang="en-US" sz="900" dirty="0">
                <a:solidFill>
                  <a:schemeClr val="lt1"/>
                </a:solidFill>
                <a:latin typeface="Arial"/>
                <a:ea typeface="Arial"/>
                <a:cs typeface="Arial"/>
                <a:sym typeface="Arial"/>
              </a:rPr>
              <a:t>  ADDR3    ADDR2      ADDR1      ADDR0</a:t>
            </a:r>
            <a:br>
              <a:rPr lang="en-US" sz="900" dirty="0">
                <a:solidFill>
                  <a:schemeClr val="lt1"/>
                </a:solidFill>
                <a:latin typeface="Arial"/>
                <a:ea typeface="Arial"/>
                <a:cs typeface="Arial"/>
                <a:sym typeface="Arial"/>
              </a:rPr>
            </a:br>
            <a:r>
              <a:rPr lang="en-US" sz="900" dirty="0">
                <a:solidFill>
                  <a:srgbClr val="4991B1"/>
                </a:solidFill>
                <a:latin typeface="Arial"/>
                <a:ea typeface="Arial"/>
                <a:cs typeface="Arial"/>
                <a:sym typeface="Arial"/>
              </a:rPr>
              <a:t>    BYTE0     </a:t>
            </a:r>
            <a:r>
              <a:rPr lang="en-US" sz="900" dirty="0">
                <a:solidFill>
                  <a:srgbClr val="E37B27"/>
                </a:solidFill>
                <a:latin typeface="Arial"/>
                <a:ea typeface="Arial"/>
                <a:cs typeface="Arial"/>
                <a:sym typeface="Arial"/>
              </a:rPr>
              <a:t>BYTE1       </a:t>
            </a:r>
            <a:r>
              <a:rPr lang="en-US" sz="900" dirty="0">
                <a:solidFill>
                  <a:srgbClr val="C5DBC3"/>
                </a:solidFill>
                <a:latin typeface="Arial"/>
                <a:ea typeface="Arial"/>
                <a:cs typeface="Arial"/>
                <a:sym typeface="Arial"/>
              </a:rPr>
              <a:t>BYTE2</a:t>
            </a:r>
            <a:r>
              <a:rPr lang="en-US" sz="900" dirty="0">
                <a:solidFill>
                  <a:schemeClr val="lt1"/>
                </a:solidFill>
                <a:latin typeface="Arial"/>
                <a:ea typeface="Arial"/>
                <a:cs typeface="Arial"/>
                <a:sym typeface="Arial"/>
              </a:rPr>
              <a:t>       </a:t>
            </a:r>
            <a:r>
              <a:rPr lang="en-US" sz="900" dirty="0">
                <a:solidFill>
                  <a:schemeClr val="accent3"/>
                </a:solidFill>
                <a:latin typeface="Arial"/>
                <a:ea typeface="Arial"/>
                <a:cs typeface="Arial"/>
                <a:sym typeface="Arial"/>
              </a:rPr>
              <a:t>BYTE3   </a:t>
            </a:r>
            <a:br>
              <a:rPr lang="en-US" sz="900" dirty="0">
                <a:solidFill>
                  <a:schemeClr val="lt1"/>
                </a:solidFill>
                <a:latin typeface="Arial"/>
                <a:ea typeface="Arial"/>
                <a:cs typeface="Arial"/>
                <a:sym typeface="Arial"/>
              </a:rPr>
            </a:br>
            <a:r>
              <a:rPr lang="en-US" sz="900" dirty="0">
                <a:solidFill>
                  <a:srgbClr val="4991B1"/>
                </a:solidFill>
                <a:latin typeface="Arial"/>
                <a:ea typeface="Arial"/>
                <a:cs typeface="Arial"/>
                <a:sym typeface="Arial"/>
              </a:rPr>
              <a:t>00000001</a:t>
            </a:r>
            <a:r>
              <a:rPr lang="en-US" sz="900" dirty="0">
                <a:solidFill>
                  <a:schemeClr val="lt1"/>
                </a:solidFill>
                <a:latin typeface="Arial"/>
                <a:ea typeface="Arial"/>
                <a:cs typeface="Arial"/>
                <a:sym typeface="Arial"/>
              </a:rPr>
              <a:t> </a:t>
            </a:r>
            <a:r>
              <a:rPr lang="en-US" sz="900" dirty="0">
                <a:solidFill>
                  <a:srgbClr val="E37B27"/>
                </a:solidFill>
                <a:latin typeface="Arial"/>
                <a:ea typeface="Arial"/>
                <a:cs typeface="Arial"/>
                <a:sym typeface="Arial"/>
              </a:rPr>
              <a:t>00000100</a:t>
            </a:r>
            <a:r>
              <a:rPr lang="en-US" sz="900" dirty="0">
                <a:solidFill>
                  <a:schemeClr val="lt1"/>
                </a:solidFill>
                <a:latin typeface="Arial"/>
                <a:ea typeface="Arial"/>
                <a:cs typeface="Arial"/>
                <a:sym typeface="Arial"/>
              </a:rPr>
              <a:t> </a:t>
            </a:r>
            <a:r>
              <a:rPr lang="en-US" sz="900" dirty="0">
                <a:solidFill>
                  <a:srgbClr val="C5DBC3"/>
                </a:solidFill>
                <a:latin typeface="Arial"/>
                <a:ea typeface="Arial"/>
                <a:cs typeface="Arial"/>
                <a:sym typeface="Arial"/>
              </a:rPr>
              <a:t>00000000</a:t>
            </a:r>
            <a:r>
              <a:rPr lang="en-US" sz="900" dirty="0">
                <a:solidFill>
                  <a:schemeClr val="lt1"/>
                </a:solidFill>
                <a:latin typeface="Arial"/>
                <a:ea typeface="Arial"/>
                <a:cs typeface="Arial"/>
                <a:sym typeface="Arial"/>
              </a:rPr>
              <a:t> </a:t>
            </a:r>
            <a:r>
              <a:rPr lang="en-US" sz="900" dirty="0">
                <a:solidFill>
                  <a:schemeClr val="accent3"/>
                </a:solidFill>
                <a:latin typeface="Arial"/>
                <a:ea typeface="Arial"/>
                <a:cs typeface="Arial"/>
                <a:sym typeface="Arial"/>
              </a:rPr>
              <a:t>00000000</a:t>
            </a:r>
            <a:endParaRPr sz="1050" dirty="0"/>
          </a:p>
          <a:p>
            <a:pPr marL="0" marR="0" lvl="0" indent="0" algn="r" rtl="0">
              <a:spcBef>
                <a:spcPts val="625"/>
              </a:spcBef>
              <a:spcAft>
                <a:spcPts val="0"/>
              </a:spcAft>
              <a:buClr>
                <a:srgbClr val="E4DDD2"/>
              </a:buClr>
              <a:buSzPts val="1520"/>
              <a:buFont typeface="Noto Sans Symbols"/>
              <a:buNone/>
            </a:pPr>
            <a:r>
              <a:rPr lang="en-US" sz="1100" dirty="0">
                <a:solidFill>
                  <a:srgbClr val="C5DBC3"/>
                </a:solidFill>
                <a:latin typeface="Arial"/>
                <a:ea typeface="Arial"/>
                <a:cs typeface="Arial"/>
                <a:sym typeface="Arial"/>
              </a:rPr>
              <a:t>Examples</a:t>
            </a:r>
            <a:endParaRPr sz="1050" dirty="0"/>
          </a:p>
          <a:p>
            <a:pPr marL="0" marR="0" lvl="0" indent="0" algn="r" rtl="0">
              <a:spcBef>
                <a:spcPts val="625"/>
              </a:spcBef>
              <a:spcAft>
                <a:spcPts val="0"/>
              </a:spcAft>
              <a:buClr>
                <a:srgbClr val="E4DDD2"/>
              </a:buClr>
              <a:buSzPts val="1140"/>
              <a:buFont typeface="Noto Sans Symbols"/>
              <a:buNone/>
            </a:pPr>
            <a:r>
              <a:rPr lang="en-US" sz="1000" b="1" dirty="0">
                <a:solidFill>
                  <a:schemeClr val="lt1"/>
                </a:solidFill>
                <a:latin typeface="Arial"/>
                <a:ea typeface="Arial"/>
                <a:cs typeface="Arial"/>
                <a:sym typeface="Arial"/>
              </a:rPr>
              <a:t>Names in China or Hungary </a:t>
            </a:r>
            <a:r>
              <a:rPr lang="en-US" sz="1000" dirty="0">
                <a:solidFill>
                  <a:schemeClr val="lt1"/>
                </a:solidFill>
                <a:latin typeface="Arial"/>
                <a:ea typeface="Arial"/>
                <a:cs typeface="Arial"/>
                <a:sym typeface="Arial"/>
              </a:rPr>
              <a:t>(e.g., Garcia Dan)</a:t>
            </a:r>
            <a:endParaRPr sz="1050" dirty="0"/>
          </a:p>
          <a:p>
            <a:pPr marL="0" marR="0" lvl="0" indent="0" algn="r" rtl="0">
              <a:spcBef>
                <a:spcPts val="625"/>
              </a:spcBef>
              <a:spcAft>
                <a:spcPts val="0"/>
              </a:spcAft>
              <a:buClr>
                <a:srgbClr val="E4DDD2"/>
              </a:buClr>
              <a:buSzPts val="1140"/>
              <a:buFont typeface="Noto Sans Symbols"/>
              <a:buNone/>
            </a:pPr>
            <a:r>
              <a:rPr lang="en-US" sz="1000" b="1" dirty="0">
                <a:solidFill>
                  <a:schemeClr val="lt1"/>
                </a:solidFill>
                <a:latin typeface="Arial"/>
                <a:ea typeface="Arial"/>
                <a:cs typeface="Arial"/>
                <a:sym typeface="Arial"/>
              </a:rPr>
              <a:t>Java Packages</a:t>
            </a:r>
            <a:r>
              <a:rPr lang="en-US" sz="1000" dirty="0">
                <a:solidFill>
                  <a:schemeClr val="lt1"/>
                </a:solidFill>
                <a:latin typeface="Arial"/>
                <a:ea typeface="Arial"/>
                <a:cs typeface="Arial"/>
                <a:sym typeface="Arial"/>
              </a:rPr>
              <a:t>: (e.g., </a:t>
            </a:r>
            <a:r>
              <a:rPr lang="en-US" sz="1000" dirty="0" err="1">
                <a:solidFill>
                  <a:schemeClr val="lt1"/>
                </a:solidFill>
                <a:latin typeface="Arial"/>
                <a:ea typeface="Arial"/>
                <a:cs typeface="Arial"/>
                <a:sym typeface="Arial"/>
              </a:rPr>
              <a:t>org.mypackage.HelloWorld</a:t>
            </a:r>
            <a:r>
              <a:rPr lang="en-US" sz="1000" dirty="0">
                <a:solidFill>
                  <a:schemeClr val="lt1"/>
                </a:solidFill>
                <a:latin typeface="Arial"/>
                <a:ea typeface="Arial"/>
                <a:cs typeface="Arial"/>
                <a:sym typeface="Arial"/>
              </a:rPr>
              <a:t>)</a:t>
            </a:r>
            <a:endParaRPr sz="1050" dirty="0"/>
          </a:p>
          <a:p>
            <a:pPr marL="0" marR="0" lvl="0" indent="0" algn="r" rtl="0">
              <a:spcBef>
                <a:spcPts val="625"/>
              </a:spcBef>
              <a:spcAft>
                <a:spcPts val="0"/>
              </a:spcAft>
              <a:buClr>
                <a:srgbClr val="E4DDD2"/>
              </a:buClr>
              <a:buSzPts val="1140"/>
              <a:buFont typeface="Noto Sans Symbols"/>
              <a:buNone/>
            </a:pPr>
            <a:r>
              <a:rPr lang="en-US" sz="1000" b="1" dirty="0">
                <a:solidFill>
                  <a:schemeClr val="lt1"/>
                </a:solidFill>
                <a:latin typeface="Arial"/>
                <a:ea typeface="Arial"/>
                <a:cs typeface="Arial"/>
                <a:sym typeface="Arial"/>
              </a:rPr>
              <a:t>Dates in ISO 8601 YYYY-MM-DD </a:t>
            </a:r>
            <a:r>
              <a:rPr lang="en-US" sz="1000" dirty="0">
                <a:solidFill>
                  <a:schemeClr val="lt1"/>
                </a:solidFill>
                <a:latin typeface="Arial"/>
                <a:ea typeface="Arial"/>
                <a:cs typeface="Arial"/>
                <a:sym typeface="Arial"/>
              </a:rPr>
              <a:t>(e.g., 2020-09-07)</a:t>
            </a:r>
            <a:endParaRPr sz="1050" dirty="0"/>
          </a:p>
          <a:p>
            <a:pPr marL="0" marR="0" lvl="0" indent="0" algn="r" rtl="0">
              <a:spcBef>
                <a:spcPts val="625"/>
              </a:spcBef>
              <a:spcAft>
                <a:spcPts val="0"/>
              </a:spcAft>
              <a:buClr>
                <a:srgbClr val="E4DDD2"/>
              </a:buClr>
              <a:buSzPts val="1140"/>
              <a:buFont typeface="Noto Sans Symbols"/>
              <a:buNone/>
            </a:pPr>
            <a:r>
              <a:rPr lang="en-US" sz="1000" b="1" dirty="0">
                <a:solidFill>
                  <a:schemeClr val="lt1"/>
                </a:solidFill>
                <a:latin typeface="Arial"/>
                <a:ea typeface="Arial"/>
                <a:cs typeface="Arial"/>
                <a:sym typeface="Arial"/>
              </a:rPr>
              <a:t>Eating Pizza crust first</a:t>
            </a:r>
            <a:endParaRPr sz="1000" dirty="0">
              <a:solidFill>
                <a:schemeClr val="lt1"/>
              </a:solidFill>
              <a:latin typeface="Arial"/>
              <a:ea typeface="Arial"/>
              <a:cs typeface="Arial"/>
              <a:sym typeface="Arial"/>
            </a:endParaRPr>
          </a:p>
          <a:p>
            <a:pPr marL="0" marR="0" lvl="0" indent="0" algn="r" rtl="0">
              <a:spcBef>
                <a:spcPts val="625"/>
              </a:spcBef>
              <a:spcAft>
                <a:spcPts val="0"/>
              </a:spcAft>
              <a:buClr>
                <a:srgbClr val="E4DDD2"/>
              </a:buClr>
              <a:buSzPts val="1140"/>
              <a:buFont typeface="Noto Sans Symbols"/>
              <a:buNone/>
            </a:pPr>
            <a:endParaRPr sz="1000" dirty="0">
              <a:solidFill>
                <a:schemeClr val="accent3"/>
              </a:solidFill>
              <a:latin typeface="Arial"/>
              <a:ea typeface="Arial"/>
              <a:cs typeface="Arial"/>
              <a:sym typeface="Arial"/>
            </a:endParaRPr>
          </a:p>
          <a:p>
            <a:pPr marL="0" marR="0" lvl="0" indent="0" algn="r" rtl="0">
              <a:spcBef>
                <a:spcPts val="625"/>
              </a:spcBef>
              <a:spcAft>
                <a:spcPts val="0"/>
              </a:spcAft>
              <a:buClr>
                <a:srgbClr val="E4DDD2"/>
              </a:buClr>
              <a:buSzPts val="1045"/>
              <a:buFont typeface="Noto Sans Symbols"/>
              <a:buNone/>
            </a:pPr>
            <a:endParaRPr sz="900" dirty="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etro">
  <a:themeElements>
    <a:clrScheme name="Custom 1">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2462</Words>
  <Application>Microsoft Office PowerPoint</Application>
  <PresentationFormat>On-screen Show (16:9)</PresentationFormat>
  <Paragraphs>529</Paragraphs>
  <Slides>22</Slides>
  <Notes>22</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18 VAG Rounded Light   02390</vt:lpstr>
      <vt:lpstr>Times</vt:lpstr>
      <vt:lpstr>Noto Sans Symbols</vt:lpstr>
      <vt:lpstr>Courier</vt:lpstr>
      <vt:lpstr>18 VAG Rounded Thin   55390</vt:lpstr>
      <vt:lpstr>Helvetica Neue</vt:lpstr>
      <vt:lpstr>18 VAG Rounded Light   02390</vt:lpstr>
      <vt:lpstr>Corbel</vt:lpstr>
      <vt:lpstr>Courier New</vt:lpstr>
      <vt:lpstr>18 VAG Rounded Bold   07390</vt:lpstr>
      <vt:lpstr>Arial</vt:lpstr>
      <vt:lpstr>Metro</vt:lpstr>
      <vt:lpstr>RISC-V Data Transfer</vt:lpstr>
      <vt:lpstr>PowerPoint Presentation</vt:lpstr>
      <vt:lpstr>PowerPoint Presentation</vt:lpstr>
      <vt:lpstr>PowerPoint Presentation</vt:lpstr>
      <vt:lpstr>RV32 So Far…</vt:lpstr>
      <vt:lpstr>Data Transfer: Load from and Store to memory</vt:lpstr>
      <vt:lpstr>Memory Addresses are in Bytes</vt:lpstr>
      <vt:lpstr>Memory Addresses are in Bytes</vt:lpstr>
      <vt:lpstr>Big Endian vs. Little Endian</vt:lpstr>
      <vt:lpstr>PowerPoint Presentation</vt:lpstr>
      <vt:lpstr>Great Idea #3: Principle of Locality / Memory Hierarchy</vt:lpstr>
      <vt:lpstr>Speed of Registers vs. Memory</vt:lpstr>
      <vt:lpstr>Jim Gray’s Storage Latency Analogy:   How Far Away is the Data?</vt:lpstr>
      <vt:lpstr>Load from Memory to Register</vt:lpstr>
      <vt:lpstr>Store from Register to Memory</vt:lpstr>
      <vt:lpstr>Loading and Storing Bytes</vt:lpstr>
      <vt:lpstr>Example:    What is in x12 ?</vt:lpstr>
      <vt:lpstr>PowerPoint Presentation</vt:lpstr>
      <vt:lpstr>Example:    Translate *x = *y</vt:lpstr>
      <vt:lpstr>PowerPoint Presentation</vt:lpstr>
      <vt:lpstr>And in Conclusion…</vt:lpstr>
      <vt:lpstr>Substituting addi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Data Transfer</dc:title>
  <dc:creator>John Wawrzynek</dc:creator>
  <cp:lastModifiedBy>linhtran@hcmut.edu.vn</cp:lastModifiedBy>
  <cp:revision>4</cp:revision>
  <cp:lastPrinted>2023-02-01T01:50:09Z</cp:lastPrinted>
  <dcterms:created xsi:type="dcterms:W3CDTF">2017-01-19T01:41:28Z</dcterms:created>
  <dcterms:modified xsi:type="dcterms:W3CDTF">2023-03-07T06:34:17Z</dcterms:modified>
</cp:coreProperties>
</file>